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6"/>
  </p:notesMasterIdLst>
  <p:sldIdLst>
    <p:sldId id="256" r:id="rId2"/>
    <p:sldId id="303" r:id="rId3"/>
    <p:sldId id="258" r:id="rId4"/>
    <p:sldId id="260" r:id="rId5"/>
    <p:sldId id="261" r:id="rId6"/>
    <p:sldId id="262" r:id="rId7"/>
    <p:sldId id="268" r:id="rId8"/>
    <p:sldId id="279" r:id="rId9"/>
    <p:sldId id="332" r:id="rId10"/>
    <p:sldId id="333" r:id="rId11"/>
    <p:sldId id="334" r:id="rId12"/>
    <p:sldId id="278" r:id="rId13"/>
    <p:sldId id="307" r:id="rId14"/>
    <p:sldId id="281" r:id="rId15"/>
    <p:sldId id="264" r:id="rId16"/>
    <p:sldId id="310" r:id="rId17"/>
    <p:sldId id="306" r:id="rId18"/>
    <p:sldId id="308" r:id="rId19"/>
    <p:sldId id="335" r:id="rId20"/>
    <p:sldId id="304" r:id="rId21"/>
    <p:sldId id="309" r:id="rId22"/>
    <p:sldId id="343" r:id="rId23"/>
    <p:sldId id="344" r:id="rId24"/>
    <p:sldId id="345" r:id="rId25"/>
    <p:sldId id="346" r:id="rId26"/>
    <p:sldId id="275" r:id="rId27"/>
    <p:sldId id="336" r:id="rId28"/>
    <p:sldId id="337" r:id="rId29"/>
    <p:sldId id="338" r:id="rId30"/>
    <p:sldId id="339" r:id="rId31"/>
    <p:sldId id="340" r:id="rId32"/>
    <p:sldId id="341" r:id="rId33"/>
    <p:sldId id="342" r:id="rId34"/>
    <p:sldId id="285"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Georgia" panose="02040502050405020303" pitchFamily="18" charset="0"/>
      <p:regular r:id="rId41"/>
      <p:bold r:id="rId42"/>
      <p:italic r:id="rId43"/>
      <p:boldItalic r:id="rId44"/>
    </p:embeddedFont>
    <p:embeddedFont>
      <p:font typeface="Roboto Slab Regular" panose="020B0604020202020204" charset="0"/>
      <p:regular r:id="rId45"/>
      <p:bold r:id="rId46"/>
    </p:embeddedFont>
    <p:embeddedFont>
      <p:font typeface="Squada One"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876C3D-35DE-4512-B71B-1469F8AAF7F2}">
  <a:tblStyle styleId="{5F876C3D-35DE-4512-B71B-1469F8AAF7F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487148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660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4dfce81f19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4dfce81f19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353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4dfce81f19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4dfce81f1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91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4dfce81f19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4dfce81f19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236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4dfce81f19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4dfce81f1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7905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dfce81f19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dfce81f19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93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4dfce81f19_0_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4dfce81f19_0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612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4dfce81f19_0_1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4dfce81f19_0_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400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4dfce81f19_0_1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4dfce81f19_0_1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600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35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dfce81f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dfce81f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4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021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dfce81f1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dfce81f1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05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dfce81f19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dfce81f19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9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4dfce81f19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4dfce81f19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935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4dfce81f19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4dfce81f19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29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4dfce81f19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4dfce81f19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505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spTree>
      <p:nvGrpSpPr>
        <p:cNvPr id="1" name="Shape 8"/>
        <p:cNvGrpSpPr/>
        <p:nvPr/>
      </p:nvGrpSpPr>
      <p:grpSpPr>
        <a:xfrm>
          <a:off x="0" y="0"/>
          <a:ext cx="0" cy="0"/>
          <a:chOff x="0" y="0"/>
          <a:chExt cx="0" cy="0"/>
        </a:xfrm>
      </p:grpSpPr>
      <p:sp>
        <p:nvSpPr>
          <p:cNvPr id="9" name="Google Shape;9;p2"/>
          <p:cNvSpPr/>
          <p:nvPr/>
        </p:nvSpPr>
        <p:spPr>
          <a:xfrm>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1063861"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chemeClr val="accent2"/>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011372" y="1031119"/>
            <a:ext cx="5163784" cy="3101528"/>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chemeClr val="accent2"/>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59088" y="327527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chemeClr val="accent2"/>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39301" y="912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chemeClr val="accent2"/>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085623" y="18243"/>
            <a:ext cx="58377" cy="9294"/>
          </a:xfrm>
          <a:custGeom>
            <a:avLst/>
            <a:gdLst/>
            <a:ahLst/>
            <a:cxnLst/>
            <a:rect l="l" t="t" r="r" b="b"/>
            <a:pathLst>
              <a:path w="332" h="54" extrusionOk="0">
                <a:moveTo>
                  <a:pt x="0" y="0"/>
                </a:moveTo>
                <a:cubicBezTo>
                  <a:pt x="106" y="0"/>
                  <a:pt x="212" y="53"/>
                  <a:pt x="331" y="53"/>
                </a:cubicBezTo>
                <a:cubicBezTo>
                  <a:pt x="212" y="0"/>
                  <a:pt x="159" y="0"/>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flipH="1">
            <a:off x="2048150" y="1536723"/>
            <a:ext cx="6095400" cy="1425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Font typeface="Squada One"/>
              <a:buNone/>
              <a:defRPr sz="3600">
                <a:solidFill>
                  <a:srgbClr val="FFFFFF"/>
                </a:solidFill>
                <a:latin typeface="Squada One"/>
                <a:ea typeface="Squada One"/>
                <a:cs typeface="Squada One"/>
                <a:sym typeface="Squada One"/>
              </a:defRPr>
            </a:lvl1pPr>
            <a:lvl2pPr lvl="1"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2pPr>
            <a:lvl3pPr lvl="2"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3pPr>
            <a:lvl4pPr lvl="3"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4pPr>
            <a:lvl5pPr lvl="4"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5pPr>
            <a:lvl6pPr lvl="5"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6pPr>
            <a:lvl7pPr lvl="6"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7pPr>
            <a:lvl8pPr lvl="7"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8pPr>
            <a:lvl9pPr lvl="8"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9pPr>
          </a:lstStyle>
          <a:p>
            <a:endParaRPr/>
          </a:p>
        </p:txBody>
      </p:sp>
      <p:sp>
        <p:nvSpPr>
          <p:cNvPr id="18" name="Google Shape;18;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3997828" y="2247423"/>
            <a:ext cx="5146850" cy="899100"/>
            <a:chOff x="3297875" y="1761075"/>
            <a:chExt cx="5846700" cy="899100"/>
          </a:xfrm>
        </p:grpSpPr>
        <p:cxnSp>
          <p:nvCxnSpPr>
            <p:cNvPr id="21" name="Google Shape;21;p2"/>
            <p:cNvCxnSpPr/>
            <p:nvPr/>
          </p:nvCxnSpPr>
          <p:spPr>
            <a:xfrm rot="10800000">
              <a:off x="3297875" y="2660175"/>
              <a:ext cx="5846700" cy="0"/>
            </a:xfrm>
            <a:prstGeom prst="straightConnector1">
              <a:avLst/>
            </a:prstGeom>
            <a:noFill/>
            <a:ln w="19050" cap="flat" cmpd="sng">
              <a:solidFill>
                <a:srgbClr val="FFFFFF"/>
              </a:solidFill>
              <a:prstDash val="solid"/>
              <a:round/>
              <a:headEnd type="none" w="med" len="med"/>
              <a:tailEnd type="none" w="med" len="med"/>
            </a:ln>
          </p:spPr>
        </p:cxnSp>
        <p:cxnSp>
          <p:nvCxnSpPr>
            <p:cNvPr id="22" name="Google Shape;22;p2"/>
            <p:cNvCxnSpPr/>
            <p:nvPr/>
          </p:nvCxnSpPr>
          <p:spPr>
            <a:xfrm rot="10800000">
              <a:off x="3307091" y="1761075"/>
              <a:ext cx="0" cy="899100"/>
            </a:xfrm>
            <a:prstGeom prst="straightConnector1">
              <a:avLst/>
            </a:prstGeom>
            <a:noFill/>
            <a:ln w="19050" cap="flat" cmpd="sng">
              <a:solidFill>
                <a:srgbClr val="FFFFFF"/>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LAND DESIGN 3">
  <p:cSld name="CAPTION_ONLY_1">
    <p:spTree>
      <p:nvGrpSpPr>
        <p:cNvPr id="1" name="Shape 124"/>
        <p:cNvGrpSpPr/>
        <p:nvPr/>
      </p:nvGrpSpPr>
      <p:grpSpPr>
        <a:xfrm>
          <a:off x="0" y="0"/>
          <a:ext cx="0" cy="0"/>
          <a:chOff x="0" y="0"/>
          <a:chExt cx="0" cy="0"/>
        </a:xfrm>
      </p:grpSpPr>
      <p:sp>
        <p:nvSpPr>
          <p:cNvPr id="125" name="Google Shape;125;p13"/>
          <p:cNvSpPr txBox="1">
            <a:spLocks noGrp="1"/>
          </p:cNvSpPr>
          <p:nvPr>
            <p:ph type="ctrTitle"/>
          </p:nvPr>
        </p:nvSpPr>
        <p:spPr>
          <a:xfrm>
            <a:off x="668304" y="1130675"/>
            <a:ext cx="26553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26" name="Google Shape;126;p13"/>
          <p:cNvSpPr txBox="1">
            <a:spLocks noGrp="1"/>
          </p:cNvSpPr>
          <p:nvPr>
            <p:ph type="subTitle" idx="1"/>
          </p:nvPr>
        </p:nvSpPr>
        <p:spPr>
          <a:xfrm>
            <a:off x="668301" y="3220225"/>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7" name="Google Shape;127;p13"/>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525" y="1309274"/>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txBox="1">
            <a:spLocks noGrp="1"/>
          </p:cNvSpPr>
          <p:nvPr>
            <p:ph type="ctrTitle" idx="2"/>
          </p:nvPr>
        </p:nvSpPr>
        <p:spPr>
          <a:xfrm>
            <a:off x="899975" y="2446475"/>
            <a:ext cx="7266300" cy="4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0" name="Google Shape;130;p13"/>
          <p:cNvSpPr txBox="1">
            <a:spLocks noGrp="1"/>
          </p:cNvSpPr>
          <p:nvPr>
            <p:ph type="subTitle" idx="3"/>
          </p:nvPr>
        </p:nvSpPr>
        <p:spPr>
          <a:xfrm>
            <a:off x="3205539" y="2862763"/>
            <a:ext cx="265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31" name="Google Shape;131;p13"/>
          <p:cNvCxnSpPr/>
          <p:nvPr/>
        </p:nvCxnSpPr>
        <p:spPr>
          <a:xfrm rot="-5400000" flipH="1">
            <a:off x="1928725" y="389725"/>
            <a:ext cx="5208900" cy="4334400"/>
          </a:xfrm>
          <a:prstGeom prst="bentConnector3">
            <a:avLst>
              <a:gd name="adj1" fmla="val 72444"/>
            </a:avLst>
          </a:prstGeom>
          <a:noFill/>
          <a:ln w="19050" cap="flat" cmpd="sng">
            <a:solidFill>
              <a:srgbClr val="FFFFFF"/>
            </a:solidFill>
            <a:prstDash val="solid"/>
            <a:round/>
            <a:headEnd type="none" w="med" len="med"/>
            <a:tailEnd type="none" w="med" len="med"/>
          </a:ln>
        </p:spPr>
      </p:cxnSp>
      <p:sp>
        <p:nvSpPr>
          <p:cNvPr id="132" name="Google Shape;132;p13"/>
          <p:cNvSpPr txBox="1">
            <a:spLocks noGrp="1"/>
          </p:cNvSpPr>
          <p:nvPr>
            <p:ph type="title" idx="4" hasCustomPrompt="1"/>
          </p:nvPr>
        </p:nvSpPr>
        <p:spPr>
          <a:xfrm>
            <a:off x="3917887" y="1903219"/>
            <a:ext cx="1230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DESIGN 1">
  <p:cSld name="CUSTOM_3">
    <p:spTree>
      <p:nvGrpSpPr>
        <p:cNvPr id="1" name="Shape 148"/>
        <p:cNvGrpSpPr/>
        <p:nvPr/>
      </p:nvGrpSpPr>
      <p:grpSpPr>
        <a:xfrm>
          <a:off x="0" y="0"/>
          <a:ext cx="0" cy="0"/>
          <a:chOff x="0" y="0"/>
          <a:chExt cx="0" cy="0"/>
        </a:xfrm>
      </p:grpSpPr>
      <p:sp>
        <p:nvSpPr>
          <p:cNvPr id="149" name="Google Shape;149;p16"/>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0" y="0"/>
            <a:ext cx="3840110" cy="5143447"/>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rot="-5400000">
            <a:off x="5722640" y="1719999"/>
            <a:ext cx="5141811" cy="1701942"/>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2">
  <p:cSld name="CUSTOM_6">
    <p:spTree>
      <p:nvGrpSpPr>
        <p:cNvPr id="1" name="Shape 153"/>
        <p:cNvGrpSpPr/>
        <p:nvPr/>
      </p:nvGrpSpPr>
      <p:grpSpPr>
        <a:xfrm>
          <a:off x="0" y="0"/>
          <a:ext cx="0" cy="0"/>
          <a:chOff x="0" y="0"/>
          <a:chExt cx="0" cy="0"/>
        </a:xfrm>
      </p:grpSpPr>
      <p:sp>
        <p:nvSpPr>
          <p:cNvPr id="154" name="Google Shape;154;p17"/>
          <p:cNvSpPr txBox="1">
            <a:spLocks noGrp="1"/>
          </p:cNvSpPr>
          <p:nvPr>
            <p:ph type="ctrTitle"/>
          </p:nvPr>
        </p:nvSpPr>
        <p:spPr>
          <a:xfrm flipH="1">
            <a:off x="361026" y="284063"/>
            <a:ext cx="76665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5" name="Google Shape;155;p17"/>
          <p:cNvSpPr/>
          <p:nvPr/>
        </p:nvSpPr>
        <p:spPr>
          <a:xfrm rot="10800000">
            <a:off x="0"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5371242" y="0"/>
            <a:ext cx="3773283" cy="5143447"/>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400000" flipH="1">
            <a:off x="-1663144" y="1663231"/>
            <a:ext cx="5141811" cy="1815477"/>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txBox="1">
            <a:spLocks noGrp="1"/>
          </p:cNvSpPr>
          <p:nvPr>
            <p:ph type="ctrTitle" idx="2"/>
          </p:nvPr>
        </p:nvSpPr>
        <p:spPr>
          <a:xfrm flipH="1">
            <a:off x="1009254" y="284100"/>
            <a:ext cx="43620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DESIGN 1">
  <p:cSld name="CUSTOM_5">
    <p:spTree>
      <p:nvGrpSpPr>
        <p:cNvPr id="1" name="Shape 173"/>
        <p:cNvGrpSpPr/>
        <p:nvPr/>
      </p:nvGrpSpPr>
      <p:grpSpPr>
        <a:xfrm>
          <a:off x="0" y="0"/>
          <a:ext cx="0" cy="0"/>
          <a:chOff x="0" y="0"/>
          <a:chExt cx="0" cy="0"/>
        </a:xfrm>
      </p:grpSpPr>
      <p:sp>
        <p:nvSpPr>
          <p:cNvPr id="174" name="Google Shape;174;p20"/>
          <p:cNvSpPr/>
          <p:nvPr/>
        </p:nvSpPr>
        <p:spPr>
          <a:xfrm rot="10800000" flipH="1">
            <a:off x="525" y="-1771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rot="-5400000" flipH="1">
            <a:off x="4923769" y="907469"/>
            <a:ext cx="5140098" cy="3300483"/>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rot="10800000">
            <a:off x="-54" y="-17727"/>
            <a:ext cx="9144055" cy="2581025"/>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flipH="1">
            <a:off x="519" y="1827269"/>
            <a:ext cx="5140098" cy="3300483"/>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a:spLocks noGrp="1"/>
          </p:cNvSpPr>
          <p:nvPr>
            <p:ph type="ctrTitle"/>
          </p:nvPr>
        </p:nvSpPr>
        <p:spPr>
          <a:xfrm>
            <a:off x="1014635" y="892950"/>
            <a:ext cx="22752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9" name="Google Shape;179;p20"/>
          <p:cNvSpPr txBox="1">
            <a:spLocks noGrp="1"/>
          </p:cNvSpPr>
          <p:nvPr>
            <p:ph type="subTitle" idx="1"/>
          </p:nvPr>
        </p:nvSpPr>
        <p:spPr>
          <a:xfrm>
            <a:off x="1014634" y="2982500"/>
            <a:ext cx="2189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CUSTOM_11">
    <p:spTree>
      <p:nvGrpSpPr>
        <p:cNvPr id="1" name="Shape 193"/>
        <p:cNvGrpSpPr/>
        <p:nvPr/>
      </p:nvGrpSpPr>
      <p:grpSpPr>
        <a:xfrm>
          <a:off x="0" y="0"/>
          <a:ext cx="0" cy="0"/>
          <a:chOff x="0" y="0"/>
          <a:chExt cx="0" cy="0"/>
        </a:xfrm>
      </p:grpSpPr>
      <p:sp>
        <p:nvSpPr>
          <p:cNvPr id="194" name="Google Shape;194;p24"/>
          <p:cNvSpPr/>
          <p:nvPr/>
        </p:nvSpPr>
        <p:spPr>
          <a:xfrm>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LAND DESIGN 4">
  <p:cSld name="HEADLAND DESIGN 4">
    <p:spTree>
      <p:nvGrpSpPr>
        <p:cNvPr id="1" name="Shape 133"/>
        <p:cNvGrpSpPr/>
        <p:nvPr/>
      </p:nvGrpSpPr>
      <p:grpSpPr>
        <a:xfrm>
          <a:off x="0" y="0"/>
          <a:ext cx="0" cy="0"/>
          <a:chOff x="0" y="0"/>
          <a:chExt cx="0" cy="0"/>
        </a:xfrm>
      </p:grpSpPr>
      <p:sp>
        <p:nvSpPr>
          <p:cNvPr id="134" name="Google Shape;134;p14"/>
          <p:cNvSpPr txBox="1">
            <a:spLocks noGrp="1"/>
          </p:cNvSpPr>
          <p:nvPr>
            <p:ph type="ctrTitle"/>
          </p:nvPr>
        </p:nvSpPr>
        <p:spPr>
          <a:xfrm flipH="1">
            <a:off x="5829795" y="1130675"/>
            <a:ext cx="26553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35" name="Google Shape;135;p14"/>
          <p:cNvSpPr txBox="1">
            <a:spLocks noGrp="1"/>
          </p:cNvSpPr>
          <p:nvPr>
            <p:ph type="subTitle" idx="1"/>
          </p:nvPr>
        </p:nvSpPr>
        <p:spPr>
          <a:xfrm flipH="1">
            <a:off x="5829798" y="3220225"/>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36" name="Google Shape;136;p14"/>
          <p:cNvSpPr/>
          <p:nvPr/>
        </p:nvSpPr>
        <p:spPr>
          <a:xfrm rot="10800000">
            <a:off x="-631"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flipH="1">
            <a:off x="-646" y="1309274"/>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a:spLocks noGrp="1"/>
          </p:cNvSpPr>
          <p:nvPr>
            <p:ph type="ctrTitle" idx="2"/>
          </p:nvPr>
        </p:nvSpPr>
        <p:spPr>
          <a:xfrm flipH="1">
            <a:off x="38719" y="2446475"/>
            <a:ext cx="9144000" cy="4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9" name="Google Shape;139;p14"/>
          <p:cNvSpPr txBox="1">
            <a:spLocks noGrp="1"/>
          </p:cNvSpPr>
          <p:nvPr>
            <p:ph type="subTitle" idx="3"/>
          </p:nvPr>
        </p:nvSpPr>
        <p:spPr>
          <a:xfrm flipH="1">
            <a:off x="3283055" y="2862763"/>
            <a:ext cx="265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40" name="Google Shape;140;p14"/>
          <p:cNvCxnSpPr/>
          <p:nvPr/>
        </p:nvCxnSpPr>
        <p:spPr>
          <a:xfrm rot="5400000">
            <a:off x="2006269" y="389725"/>
            <a:ext cx="5208900" cy="4334400"/>
          </a:xfrm>
          <a:prstGeom prst="bentConnector3">
            <a:avLst>
              <a:gd name="adj1" fmla="val 72444"/>
            </a:avLst>
          </a:prstGeom>
          <a:noFill/>
          <a:ln w="19050" cap="flat" cmpd="sng">
            <a:solidFill>
              <a:srgbClr val="FFFFFF"/>
            </a:solidFill>
            <a:prstDash val="solid"/>
            <a:round/>
            <a:headEnd type="none" w="med" len="med"/>
            <a:tailEnd type="none" w="med" len="med"/>
          </a:ln>
        </p:spPr>
      </p:cxnSp>
      <p:sp>
        <p:nvSpPr>
          <p:cNvPr id="141" name="Google Shape;141;p14"/>
          <p:cNvSpPr txBox="1">
            <a:spLocks noGrp="1"/>
          </p:cNvSpPr>
          <p:nvPr>
            <p:ph type="title" idx="4" hasCustomPrompt="1"/>
          </p:nvPr>
        </p:nvSpPr>
        <p:spPr>
          <a:xfrm>
            <a:off x="3917887" y="1903219"/>
            <a:ext cx="1230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extLst>
      <p:ext uri="{BB962C8B-B14F-4D97-AF65-F5344CB8AC3E}">
        <p14:creationId xmlns:p14="http://schemas.microsoft.com/office/powerpoint/2010/main" val="16526312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IMAGE">
  <p:cSld name="BIG IMAGE">
    <p:spTree>
      <p:nvGrpSpPr>
        <p:cNvPr id="1" name="Shape 191"/>
        <p:cNvGrpSpPr/>
        <p:nvPr/>
      </p:nvGrpSpPr>
      <p:grpSpPr>
        <a:xfrm>
          <a:off x="0" y="0"/>
          <a:ext cx="0" cy="0"/>
          <a:chOff x="0" y="0"/>
          <a:chExt cx="0" cy="0"/>
        </a:xfrm>
      </p:grpSpPr>
      <p:sp>
        <p:nvSpPr>
          <p:cNvPr id="192" name="Google Shape;192;p23"/>
          <p:cNvSpPr/>
          <p:nvPr/>
        </p:nvSpPr>
        <p:spPr>
          <a:xfrm>
            <a:off x="-100" y="275"/>
            <a:ext cx="9144000" cy="5143500"/>
          </a:xfrm>
          <a:prstGeom prst="rect">
            <a:avLst/>
          </a:prstGeom>
          <a:solidFill>
            <a:srgbClr val="9C1B40">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19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LAST TITTLE " type="secHead">
  <p:cSld name="SECTION_HEADER">
    <p:spTree>
      <p:nvGrpSpPr>
        <p:cNvPr id="1" name="Shape 23"/>
        <p:cNvGrpSpPr/>
        <p:nvPr/>
      </p:nvGrpSpPr>
      <p:grpSpPr>
        <a:xfrm>
          <a:off x="0" y="0"/>
          <a:ext cx="0" cy="0"/>
          <a:chOff x="0" y="0"/>
          <a:chExt cx="0" cy="0"/>
        </a:xfrm>
      </p:grpSpPr>
      <p:sp>
        <p:nvSpPr>
          <p:cNvPr id="24" name="Google Shape;24;p3"/>
          <p:cNvSpPr/>
          <p:nvPr/>
        </p:nvSpPr>
        <p:spPr>
          <a:xfrm rot="10800000" flipH="1">
            <a:off x="525" y="-17775"/>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flipH="1">
            <a:off x="5044662"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flipH="1">
            <a:off x="-1030572" y="1031119"/>
            <a:ext cx="5163784" cy="3101528"/>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1259661" y="327527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flipH="1">
            <a:off x="1279448" y="912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9085623" y="18243"/>
            <a:ext cx="58377" cy="9294"/>
          </a:xfrm>
          <a:custGeom>
            <a:avLst/>
            <a:gdLst/>
            <a:ahLst/>
            <a:cxnLst/>
            <a:rect l="l" t="t" r="r" b="b"/>
            <a:pathLst>
              <a:path w="332" h="54" extrusionOk="0">
                <a:moveTo>
                  <a:pt x="0" y="0"/>
                </a:moveTo>
                <a:cubicBezTo>
                  <a:pt x="106" y="0"/>
                  <a:pt x="212" y="53"/>
                  <a:pt x="331" y="53"/>
                </a:cubicBezTo>
                <a:cubicBezTo>
                  <a:pt x="212" y="0"/>
                  <a:pt x="159" y="0"/>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34" name="Google Shape;34;p3"/>
          <p:cNvSpPr txBox="1">
            <a:spLocks noGrp="1"/>
          </p:cNvSpPr>
          <p:nvPr>
            <p:ph type="subTitle" idx="1"/>
          </p:nvPr>
        </p:nvSpPr>
        <p:spPr>
          <a:xfrm>
            <a:off x="3396113" y="3252298"/>
            <a:ext cx="34803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cxnSp>
        <p:nvCxnSpPr>
          <p:cNvPr id="35" name="Google Shape;35;p3"/>
          <p:cNvCxnSpPr/>
          <p:nvPr/>
        </p:nvCxnSpPr>
        <p:spPr>
          <a:xfrm>
            <a:off x="-14750" y="3146525"/>
            <a:ext cx="58806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824">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type="tx">
  <p:cSld name="TITLE_AND_BODY">
    <p:spTree>
      <p:nvGrpSpPr>
        <p:cNvPr id="1" name="Shape 36"/>
        <p:cNvGrpSpPr/>
        <p:nvPr/>
      </p:nvGrpSpPr>
      <p:grpSpPr>
        <a:xfrm>
          <a:off x="0" y="0"/>
          <a:ext cx="0" cy="0"/>
          <a:chOff x="0" y="0"/>
          <a:chExt cx="0" cy="0"/>
        </a:xfrm>
      </p:grpSpPr>
      <p:sp>
        <p:nvSpPr>
          <p:cNvPr id="37" name="Google Shape;37;p4"/>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496" y="1680109"/>
            <a:ext cx="9144055" cy="346546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3F2551"/>
              </a:gs>
              <a:gs pos="14000">
                <a:srgbClr val="242637"/>
              </a:gs>
              <a:gs pos="100000">
                <a:srgbClr val="9C1B4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txBox="1">
            <a:spLocks noGrp="1"/>
          </p:cNvSpPr>
          <p:nvPr>
            <p:ph type="title"/>
          </p:nvPr>
        </p:nvSpPr>
        <p:spPr>
          <a:xfrm>
            <a:off x="2204650" y="2874200"/>
            <a:ext cx="4881900" cy="3888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40" name="Google Shape;40;p4"/>
          <p:cNvSpPr txBox="1">
            <a:spLocks noGrp="1"/>
          </p:cNvSpPr>
          <p:nvPr>
            <p:ph type="subTitle" idx="1"/>
          </p:nvPr>
        </p:nvSpPr>
        <p:spPr>
          <a:xfrm>
            <a:off x="2280675" y="1938600"/>
            <a:ext cx="4881900" cy="9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1" name="Google Shape;41;p4"/>
          <p:cNvSpPr/>
          <p:nvPr/>
        </p:nvSpPr>
        <p:spPr>
          <a:xfrm rot="10800000" flipH="1">
            <a:off x="5139834" y="-5"/>
            <a:ext cx="4004169" cy="1517428"/>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TITLE_AND_BODY_1">
    <p:spTree>
      <p:nvGrpSpPr>
        <p:cNvPr id="1" name="Shape 42"/>
        <p:cNvGrpSpPr/>
        <p:nvPr/>
      </p:nvGrpSpPr>
      <p:grpSpPr>
        <a:xfrm>
          <a:off x="0" y="0"/>
          <a:ext cx="0" cy="0"/>
          <a:chOff x="0" y="0"/>
          <a:chExt cx="0" cy="0"/>
        </a:xfrm>
      </p:grpSpPr>
      <p:sp>
        <p:nvSpPr>
          <p:cNvPr id="43" name="Google Shape;43;p5"/>
          <p:cNvSpPr/>
          <p:nvPr/>
        </p:nvSpPr>
        <p:spPr>
          <a:xfrm rot="10800000">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5400000">
            <a:off x="-1063861"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525" y="2564637"/>
            <a:ext cx="9143504" cy="2580869"/>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2827500" y="868325"/>
            <a:ext cx="3489000" cy="339120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47" name="Google Shape;47;p5"/>
          <p:cNvSpPr txBox="1">
            <a:spLocks noGrp="1"/>
          </p:cNvSpPr>
          <p:nvPr>
            <p:ph type="ctrTitle"/>
          </p:nvPr>
        </p:nvSpPr>
        <p:spPr>
          <a:xfrm>
            <a:off x="3244350" y="1975150"/>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 name="Google Shape;48;p5"/>
          <p:cNvSpPr txBox="1">
            <a:spLocks noGrp="1"/>
          </p:cNvSpPr>
          <p:nvPr>
            <p:ph type="subTitle" idx="1"/>
          </p:nvPr>
        </p:nvSpPr>
        <p:spPr>
          <a:xfrm>
            <a:off x="3244350" y="2656800"/>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TLE &amp; SUBTITLE ">
  <p:cSld name="CUSTOM">
    <p:spTree>
      <p:nvGrpSpPr>
        <p:cNvPr id="1" name="Shape 49"/>
        <p:cNvGrpSpPr/>
        <p:nvPr/>
      </p:nvGrpSpPr>
      <p:grpSpPr>
        <a:xfrm>
          <a:off x="0" y="0"/>
          <a:ext cx="0" cy="0"/>
          <a:chOff x="0" y="0"/>
          <a:chExt cx="0" cy="0"/>
        </a:xfrm>
      </p:grpSpPr>
      <p:sp>
        <p:nvSpPr>
          <p:cNvPr id="50" name="Google Shape;50;p6"/>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52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txBox="1">
            <a:spLocks noGrp="1"/>
          </p:cNvSpPr>
          <p:nvPr>
            <p:ph type="ctrTitle"/>
          </p:nvPr>
        </p:nvSpPr>
        <p:spPr>
          <a:xfrm>
            <a:off x="1010060" y="1167625"/>
            <a:ext cx="21498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53" name="Google Shape;53;p6"/>
          <p:cNvSpPr txBox="1">
            <a:spLocks noGrp="1"/>
          </p:cNvSpPr>
          <p:nvPr>
            <p:ph type="subTitle" idx="1"/>
          </p:nvPr>
        </p:nvSpPr>
        <p:spPr>
          <a:xfrm>
            <a:off x="4197949" y="3343675"/>
            <a:ext cx="4173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4" name="Google Shape;54;p6"/>
          <p:cNvSpPr/>
          <p:nvPr/>
        </p:nvSpPr>
        <p:spPr>
          <a:xfrm rot="10800000">
            <a:off x="565467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p:cSld name="CUSTOM_1">
    <p:spTree>
      <p:nvGrpSpPr>
        <p:cNvPr id="1" name="Shape 65"/>
        <p:cNvGrpSpPr/>
        <p:nvPr/>
      </p:nvGrpSpPr>
      <p:grpSpPr>
        <a:xfrm>
          <a:off x="0" y="0"/>
          <a:ext cx="0" cy="0"/>
          <a:chOff x="0" y="0"/>
          <a:chExt cx="0" cy="0"/>
        </a:xfrm>
      </p:grpSpPr>
      <p:sp>
        <p:nvSpPr>
          <p:cNvPr id="66" name="Google Shape;66;p8"/>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flipH="1">
            <a:off x="4913994" y="0"/>
            <a:ext cx="4230531"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9" name="Google Shape;69;p8"/>
          <p:cNvSpPr/>
          <p:nvPr/>
        </p:nvSpPr>
        <p:spPr>
          <a:xfrm>
            <a:off x="3516150" y="2602650"/>
            <a:ext cx="2169600" cy="25410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70" name="Google Shape;70;p8"/>
          <p:cNvSpPr/>
          <p:nvPr/>
        </p:nvSpPr>
        <p:spPr>
          <a:xfrm>
            <a:off x="6167150" y="2602650"/>
            <a:ext cx="2169600" cy="25410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71" name="Google Shape;71;p8"/>
          <p:cNvSpPr/>
          <p:nvPr/>
        </p:nvSpPr>
        <p:spPr>
          <a:xfrm>
            <a:off x="865150" y="2602650"/>
            <a:ext cx="2169600" cy="25410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72" name="Google Shape;72;p8"/>
          <p:cNvSpPr txBox="1">
            <a:spLocks noGrp="1"/>
          </p:cNvSpPr>
          <p:nvPr>
            <p:ph type="ctrTitle" idx="2"/>
          </p:nvPr>
        </p:nvSpPr>
        <p:spPr>
          <a:xfrm>
            <a:off x="100931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3" name="Google Shape;73;p8"/>
          <p:cNvSpPr txBox="1">
            <a:spLocks noGrp="1"/>
          </p:cNvSpPr>
          <p:nvPr>
            <p:ph type="subTitle" idx="1"/>
          </p:nvPr>
        </p:nvSpPr>
        <p:spPr>
          <a:xfrm>
            <a:off x="100931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4" name="Google Shape;74;p8"/>
          <p:cNvSpPr txBox="1">
            <a:spLocks noGrp="1"/>
          </p:cNvSpPr>
          <p:nvPr>
            <p:ph type="ctrTitle" idx="3"/>
          </p:nvPr>
        </p:nvSpPr>
        <p:spPr>
          <a:xfrm>
            <a:off x="3660288"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8"/>
          <p:cNvSpPr txBox="1">
            <a:spLocks noGrp="1"/>
          </p:cNvSpPr>
          <p:nvPr>
            <p:ph type="subTitle" idx="4"/>
          </p:nvPr>
        </p:nvSpPr>
        <p:spPr>
          <a:xfrm>
            <a:off x="3660288"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6" name="Google Shape;76;p8"/>
          <p:cNvSpPr txBox="1">
            <a:spLocks noGrp="1"/>
          </p:cNvSpPr>
          <p:nvPr>
            <p:ph type="ctrTitle" idx="5"/>
          </p:nvPr>
        </p:nvSpPr>
        <p:spPr>
          <a:xfrm>
            <a:off x="631126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7" name="Google Shape;77;p8"/>
          <p:cNvSpPr txBox="1">
            <a:spLocks noGrp="1"/>
          </p:cNvSpPr>
          <p:nvPr>
            <p:ph type="subTitle" idx="6"/>
          </p:nvPr>
        </p:nvSpPr>
        <p:spPr>
          <a:xfrm>
            <a:off x="631126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CHEDULE">
  <p:cSld name="CUSTOM_1_1">
    <p:spTree>
      <p:nvGrpSpPr>
        <p:cNvPr id="1" name="Shape 88"/>
        <p:cNvGrpSpPr/>
        <p:nvPr/>
      </p:nvGrpSpPr>
      <p:grpSpPr>
        <a:xfrm>
          <a:off x="0" y="0"/>
          <a:ext cx="0" cy="0"/>
          <a:chOff x="0" y="0"/>
          <a:chExt cx="0" cy="0"/>
        </a:xfrm>
      </p:grpSpPr>
      <p:sp>
        <p:nvSpPr>
          <p:cNvPr id="89" name="Google Shape;89;p10"/>
          <p:cNvSpPr/>
          <p:nvPr/>
        </p:nvSpPr>
        <p:spPr>
          <a:xfrm>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a:off x="52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rot="10800000">
            <a:off x="565467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txBox="1">
            <a:spLocks noGrp="1"/>
          </p:cNvSpPr>
          <p:nvPr>
            <p:ph type="subTitle" idx="1"/>
          </p:nvPr>
        </p:nvSpPr>
        <p:spPr>
          <a:xfrm flipH="1">
            <a:off x="4108150" y="1153775"/>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3" name="Google Shape;93;p10"/>
          <p:cNvSpPr txBox="1">
            <a:spLocks noGrp="1"/>
          </p:cNvSpPr>
          <p:nvPr>
            <p:ph type="subTitle" idx="2"/>
          </p:nvPr>
        </p:nvSpPr>
        <p:spPr>
          <a:xfrm flipH="1">
            <a:off x="4108150" y="1873236"/>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4" name="Google Shape;94;p10"/>
          <p:cNvSpPr txBox="1">
            <a:spLocks noGrp="1"/>
          </p:cNvSpPr>
          <p:nvPr>
            <p:ph type="subTitle" idx="3"/>
          </p:nvPr>
        </p:nvSpPr>
        <p:spPr>
          <a:xfrm flipH="1">
            <a:off x="4108150" y="2574858"/>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cxnSp>
        <p:nvCxnSpPr>
          <p:cNvPr id="95" name="Google Shape;95;p10"/>
          <p:cNvCxnSpPr/>
          <p:nvPr/>
        </p:nvCxnSpPr>
        <p:spPr>
          <a:xfrm rot="10800000">
            <a:off x="3960050" y="0"/>
            <a:ext cx="0" cy="4036500"/>
          </a:xfrm>
          <a:prstGeom prst="straightConnector1">
            <a:avLst/>
          </a:prstGeom>
          <a:noFill/>
          <a:ln w="19050" cap="flat" cmpd="sng">
            <a:solidFill>
              <a:srgbClr val="FFFFFF"/>
            </a:solidFill>
            <a:prstDash val="solid"/>
            <a:round/>
            <a:headEnd type="none" w="med" len="med"/>
            <a:tailEnd type="none" w="med" len="med"/>
          </a:ln>
        </p:spPr>
      </p:cxnSp>
      <p:sp>
        <p:nvSpPr>
          <p:cNvPr id="96" name="Google Shape;96;p10"/>
          <p:cNvSpPr txBox="1">
            <a:spLocks noGrp="1"/>
          </p:cNvSpPr>
          <p:nvPr>
            <p:ph type="subTitle" idx="4"/>
          </p:nvPr>
        </p:nvSpPr>
        <p:spPr>
          <a:xfrm>
            <a:off x="4106650" y="153007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7" name="Google Shape;97;p10"/>
          <p:cNvSpPr txBox="1">
            <a:spLocks noGrp="1"/>
          </p:cNvSpPr>
          <p:nvPr>
            <p:ph type="subTitle" idx="5"/>
          </p:nvPr>
        </p:nvSpPr>
        <p:spPr>
          <a:xfrm>
            <a:off x="4106650" y="2248923"/>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0"/>
          <p:cNvSpPr txBox="1">
            <a:spLocks noGrp="1"/>
          </p:cNvSpPr>
          <p:nvPr>
            <p:ph type="subTitle" idx="6"/>
          </p:nvPr>
        </p:nvSpPr>
        <p:spPr>
          <a:xfrm>
            <a:off x="4106650" y="2960400"/>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10"/>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0" name="Google Shape;100;p10"/>
          <p:cNvSpPr txBox="1">
            <a:spLocks noGrp="1"/>
          </p:cNvSpPr>
          <p:nvPr>
            <p:ph type="subTitle" idx="7"/>
          </p:nvPr>
        </p:nvSpPr>
        <p:spPr>
          <a:xfrm flipH="1">
            <a:off x="4108150" y="3276483"/>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101" name="Google Shape;101;p10"/>
          <p:cNvSpPr txBox="1">
            <a:spLocks noGrp="1"/>
          </p:cNvSpPr>
          <p:nvPr>
            <p:ph type="subTitle" idx="8"/>
          </p:nvPr>
        </p:nvSpPr>
        <p:spPr>
          <a:xfrm>
            <a:off x="4106650" y="366202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2" name="Google Shape;102;p10"/>
          <p:cNvSpPr txBox="1">
            <a:spLocks noGrp="1"/>
          </p:cNvSpPr>
          <p:nvPr>
            <p:ph type="title" idx="9" hasCustomPrompt="1"/>
          </p:nvPr>
        </p:nvSpPr>
        <p:spPr>
          <a:xfrm>
            <a:off x="2599375" y="1273687"/>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3" name="Google Shape;103;p10"/>
          <p:cNvSpPr txBox="1">
            <a:spLocks noGrp="1"/>
          </p:cNvSpPr>
          <p:nvPr>
            <p:ph type="title" idx="13" hasCustomPrompt="1"/>
          </p:nvPr>
        </p:nvSpPr>
        <p:spPr>
          <a:xfrm>
            <a:off x="2599375" y="1990458"/>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4" name="Google Shape;104;p10"/>
          <p:cNvSpPr txBox="1">
            <a:spLocks noGrp="1"/>
          </p:cNvSpPr>
          <p:nvPr>
            <p:ph type="title" idx="14" hasCustomPrompt="1"/>
          </p:nvPr>
        </p:nvSpPr>
        <p:spPr>
          <a:xfrm>
            <a:off x="2599375" y="2711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5" name="Google Shape;105;p10"/>
          <p:cNvSpPr txBox="1">
            <a:spLocks noGrp="1"/>
          </p:cNvSpPr>
          <p:nvPr>
            <p:ph type="title" idx="15" hasCustomPrompt="1"/>
          </p:nvPr>
        </p:nvSpPr>
        <p:spPr>
          <a:xfrm>
            <a:off x="2599375" y="3380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cSld>
  <p:clrMapOvr>
    <a:masterClrMapping/>
  </p:clrMapOvr>
  <p:extLst>
    <p:ext uri="{DCECCB84-F9BA-43D5-87BE-67443E8EF086}">
      <p15:sldGuideLst xmlns:p15="http://schemas.microsoft.com/office/powerpoint/2012/main">
        <p15:guide id="1" pos="2347">
          <p15:clr>
            <a:srgbClr val="FA7B17"/>
          </p15:clr>
        </p15:guide>
        <p15:guide id="2" orient="horz" pos="997">
          <p15:clr>
            <a:srgbClr val="FA7B17"/>
          </p15:clr>
        </p15:guide>
        <p15:guide id="3" orient="horz" pos="1450">
          <p15:clr>
            <a:srgbClr val="FA7B17"/>
          </p15:clr>
        </p15:guide>
        <p15:guide id="4" orient="horz" pos="1903">
          <p15:clr>
            <a:srgbClr val="FA7B17"/>
          </p15:clr>
        </p15:guide>
        <p15:guide id="5" orient="horz" pos="232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LAND DESIGN 1">
  <p:cSld name="CAPTION_ONLY">
    <p:spTree>
      <p:nvGrpSpPr>
        <p:cNvPr id="1" name="Shape 106"/>
        <p:cNvGrpSpPr/>
        <p:nvPr/>
      </p:nvGrpSpPr>
      <p:grpSpPr>
        <a:xfrm>
          <a:off x="0" y="0"/>
          <a:ext cx="0" cy="0"/>
          <a:chOff x="0" y="0"/>
          <a:chExt cx="0" cy="0"/>
        </a:xfrm>
      </p:grpSpPr>
      <p:sp>
        <p:nvSpPr>
          <p:cNvPr id="107" name="Google Shape;107;p11"/>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25" y="1309274"/>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txBox="1">
            <a:spLocks noGrp="1"/>
          </p:cNvSpPr>
          <p:nvPr>
            <p:ph type="ctrTitle"/>
          </p:nvPr>
        </p:nvSpPr>
        <p:spPr>
          <a:xfrm>
            <a:off x="316126" y="2446475"/>
            <a:ext cx="6935400" cy="46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10" name="Google Shape;110;p11"/>
          <p:cNvSpPr txBox="1">
            <a:spLocks noGrp="1"/>
          </p:cNvSpPr>
          <p:nvPr>
            <p:ph type="subTitle" idx="1"/>
          </p:nvPr>
        </p:nvSpPr>
        <p:spPr>
          <a:xfrm>
            <a:off x="4596356" y="2862763"/>
            <a:ext cx="2655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grpSp>
        <p:nvGrpSpPr>
          <p:cNvPr id="111" name="Google Shape;111;p11"/>
          <p:cNvGrpSpPr/>
          <p:nvPr/>
        </p:nvGrpSpPr>
        <p:grpSpPr>
          <a:xfrm>
            <a:off x="5892456" y="-140013"/>
            <a:ext cx="1646100" cy="3802200"/>
            <a:chOff x="5892456" y="-140013"/>
            <a:chExt cx="1646100" cy="3802200"/>
          </a:xfrm>
        </p:grpSpPr>
        <p:cxnSp>
          <p:nvCxnSpPr>
            <p:cNvPr id="112" name="Google Shape;112;p11"/>
            <p:cNvCxnSpPr/>
            <p:nvPr/>
          </p:nvCxnSpPr>
          <p:spPr>
            <a:xfrm>
              <a:off x="5892456" y="3655363"/>
              <a:ext cx="1646100" cy="0"/>
            </a:xfrm>
            <a:prstGeom prst="straightConnector1">
              <a:avLst/>
            </a:prstGeom>
            <a:noFill/>
            <a:ln w="19050" cap="flat" cmpd="sng">
              <a:solidFill>
                <a:srgbClr val="FFFFFF"/>
              </a:solidFill>
              <a:prstDash val="solid"/>
              <a:round/>
              <a:headEnd type="none" w="med" len="med"/>
              <a:tailEnd type="none" w="med" len="med"/>
            </a:ln>
          </p:spPr>
        </p:cxnSp>
        <p:cxnSp>
          <p:nvCxnSpPr>
            <p:cNvPr id="113" name="Google Shape;113;p11"/>
            <p:cNvCxnSpPr/>
            <p:nvPr/>
          </p:nvCxnSpPr>
          <p:spPr>
            <a:xfrm>
              <a:off x="7538550" y="-140013"/>
              <a:ext cx="0" cy="3802200"/>
            </a:xfrm>
            <a:prstGeom prst="straightConnector1">
              <a:avLst/>
            </a:prstGeom>
            <a:noFill/>
            <a:ln w="19050" cap="flat" cmpd="sng">
              <a:solidFill>
                <a:srgbClr val="FFFFFF"/>
              </a:solidFill>
              <a:prstDash val="solid"/>
              <a:round/>
              <a:headEnd type="none" w="med" len="med"/>
              <a:tailEnd type="none" w="med" len="med"/>
            </a:ln>
          </p:spPr>
        </p:cxnSp>
      </p:grpSp>
      <p:sp>
        <p:nvSpPr>
          <p:cNvPr id="114" name="Google Shape;114;p11"/>
          <p:cNvSpPr txBox="1">
            <a:spLocks noGrp="1"/>
          </p:cNvSpPr>
          <p:nvPr>
            <p:ph type="title" idx="2" hasCustomPrompt="1"/>
          </p:nvPr>
        </p:nvSpPr>
        <p:spPr>
          <a:xfrm>
            <a:off x="6020362" y="1903219"/>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cSld>
  <p:clrMapOvr>
    <a:masterClrMapping/>
  </p:clrMapOvr>
  <p:extLst>
    <p:ext uri="{DCECCB84-F9BA-43D5-87BE-67443E8EF086}">
      <p15:sldGuideLst xmlns:p15="http://schemas.microsoft.com/office/powerpoint/2012/main">
        <p15:guide id="1" pos="4505">
          <p15:clr>
            <a:srgbClr val="FA7B17"/>
          </p15:clr>
        </p15:guide>
        <p15:guide id="2" orient="horz" pos="144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AND DESIGN 2">
  <p:cSld name="CUSTOM_9">
    <p:spTree>
      <p:nvGrpSpPr>
        <p:cNvPr id="1" name="Shape 115"/>
        <p:cNvGrpSpPr/>
        <p:nvPr/>
      </p:nvGrpSpPr>
      <p:grpSpPr>
        <a:xfrm>
          <a:off x="0" y="0"/>
          <a:ext cx="0" cy="0"/>
          <a:chOff x="0" y="0"/>
          <a:chExt cx="0" cy="0"/>
        </a:xfrm>
      </p:grpSpPr>
      <p:sp>
        <p:nvSpPr>
          <p:cNvPr id="116" name="Google Shape;116;p12"/>
          <p:cNvSpPr/>
          <p:nvPr/>
        </p:nvSpPr>
        <p:spPr>
          <a:xfrm flipH="1">
            <a:off x="0" y="-17725"/>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p:nvPr/>
        </p:nvSpPr>
        <p:spPr>
          <a:xfrm rot="10800000">
            <a:off x="-15" y="-17727"/>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2"/>
          <p:cNvSpPr txBox="1">
            <a:spLocks noGrp="1"/>
          </p:cNvSpPr>
          <p:nvPr>
            <p:ph type="ctrTitle"/>
          </p:nvPr>
        </p:nvSpPr>
        <p:spPr>
          <a:xfrm flipH="1">
            <a:off x="1921379" y="2446475"/>
            <a:ext cx="9144000" cy="46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9" name="Google Shape;119;p12"/>
          <p:cNvSpPr txBox="1">
            <a:spLocks noGrp="1"/>
          </p:cNvSpPr>
          <p:nvPr>
            <p:ph type="subTitle" idx="1"/>
          </p:nvPr>
        </p:nvSpPr>
        <p:spPr>
          <a:xfrm flipH="1">
            <a:off x="1921379" y="2862763"/>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grpSp>
        <p:nvGrpSpPr>
          <p:cNvPr id="120" name="Google Shape;120;p12"/>
          <p:cNvGrpSpPr/>
          <p:nvPr/>
        </p:nvGrpSpPr>
        <p:grpSpPr>
          <a:xfrm>
            <a:off x="1602929" y="-140013"/>
            <a:ext cx="1646100" cy="3802200"/>
            <a:chOff x="1602929" y="-140013"/>
            <a:chExt cx="1646100" cy="3802200"/>
          </a:xfrm>
        </p:grpSpPr>
        <p:cxnSp>
          <p:nvCxnSpPr>
            <p:cNvPr id="121" name="Google Shape;121;p12"/>
            <p:cNvCxnSpPr>
              <a:stCxn id="119" idx="2"/>
            </p:cNvCxnSpPr>
            <p:nvPr/>
          </p:nvCxnSpPr>
          <p:spPr>
            <a:xfrm rot="10800000">
              <a:off x="1602929" y="3655363"/>
              <a:ext cx="1646100" cy="0"/>
            </a:xfrm>
            <a:prstGeom prst="straightConnector1">
              <a:avLst/>
            </a:prstGeom>
            <a:noFill/>
            <a:ln w="19050" cap="flat" cmpd="sng">
              <a:solidFill>
                <a:srgbClr val="FFFFFF"/>
              </a:solidFill>
              <a:prstDash val="solid"/>
              <a:round/>
              <a:headEnd type="none" w="med" len="med"/>
              <a:tailEnd type="none" w="med" len="med"/>
            </a:ln>
          </p:spPr>
        </p:cxnSp>
        <p:cxnSp>
          <p:nvCxnSpPr>
            <p:cNvPr id="122" name="Google Shape;122;p12"/>
            <p:cNvCxnSpPr/>
            <p:nvPr/>
          </p:nvCxnSpPr>
          <p:spPr>
            <a:xfrm>
              <a:off x="1605975" y="-140013"/>
              <a:ext cx="0" cy="3802200"/>
            </a:xfrm>
            <a:prstGeom prst="straightConnector1">
              <a:avLst/>
            </a:prstGeom>
            <a:noFill/>
            <a:ln w="19050" cap="flat" cmpd="sng">
              <a:solidFill>
                <a:srgbClr val="FFFFFF"/>
              </a:solidFill>
              <a:prstDash val="solid"/>
              <a:round/>
              <a:headEnd type="none" w="med" len="med"/>
              <a:tailEnd type="none" w="med" len="med"/>
            </a:ln>
          </p:spPr>
        </p:cxnSp>
      </p:grpSp>
      <p:sp>
        <p:nvSpPr>
          <p:cNvPr id="123" name="Google Shape;123;p12"/>
          <p:cNvSpPr txBox="1">
            <a:spLocks noGrp="1"/>
          </p:cNvSpPr>
          <p:nvPr>
            <p:ph type="title" idx="2" hasCustomPrompt="1"/>
          </p:nvPr>
        </p:nvSpPr>
        <p:spPr>
          <a:xfrm>
            <a:off x="1921387" y="1903219"/>
            <a:ext cx="1230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2pPr>
            <a:lvl3pPr lvl="2">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3pPr>
            <a:lvl4pPr lvl="3">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4pPr>
            <a:lvl5pPr lvl="4">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5pPr>
            <a:lvl6pPr lvl="5">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6pPr>
            <a:lvl7pPr lvl="6">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7pPr>
            <a:lvl8pPr lvl="7">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8pPr>
            <a:lvl9pPr lvl="8">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1pPr>
            <a:lvl2pPr marL="914400" lvl="1"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2pPr>
            <a:lvl3pPr marL="1371600" lvl="2"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3pPr>
            <a:lvl4pPr marL="1828800" lvl="3"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4pPr>
            <a:lvl5pPr marL="2286000" lvl="4"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5pPr>
            <a:lvl6pPr marL="2743200" lvl="5"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6pPr>
            <a:lvl7pPr marL="3200400" lvl="6"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7pPr>
            <a:lvl8pPr marL="3657600" lvl="7"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8pPr>
            <a:lvl9pPr marL="4114800" lvl="8" indent="-304800" rtl="0">
              <a:lnSpc>
                <a:spcPct val="115000"/>
              </a:lnSpc>
              <a:spcBef>
                <a:spcPts val="1600"/>
              </a:spcBef>
              <a:spcAft>
                <a:spcPts val="160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59" r:id="rId10"/>
    <p:sldLayoutId id="2147483662" r:id="rId11"/>
    <p:sldLayoutId id="2147483663" r:id="rId12"/>
    <p:sldLayoutId id="2147483666" r:id="rId13"/>
    <p:sldLayoutId id="2147483670"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ctrTitle"/>
          </p:nvPr>
        </p:nvSpPr>
        <p:spPr>
          <a:xfrm flipH="1">
            <a:off x="3654900" y="1528623"/>
            <a:ext cx="4761300" cy="142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6000" dirty="0">
                <a:solidFill>
                  <a:srgbClr val="FFFFFF"/>
                </a:solidFill>
              </a:rPr>
              <a:t>PROJECT 2</a:t>
            </a:r>
            <a:endParaRPr sz="6000" dirty="0">
              <a:solidFill>
                <a:srgbClr val="FFFFFF"/>
              </a:solidFill>
            </a:endParaRPr>
          </a:p>
        </p:txBody>
      </p:sp>
      <p:sp>
        <p:nvSpPr>
          <p:cNvPr id="2" name="TextBox 1">
            <a:extLst>
              <a:ext uri="{FF2B5EF4-FFF2-40B4-BE49-F238E27FC236}">
                <a16:creationId xmlns:a16="http://schemas.microsoft.com/office/drawing/2014/main" id="{99934290-0C3E-4FDD-8B70-7AA534BF29C1}"/>
              </a:ext>
            </a:extLst>
          </p:cNvPr>
          <p:cNvSpPr txBox="1"/>
          <p:nvPr/>
        </p:nvSpPr>
        <p:spPr>
          <a:xfrm>
            <a:off x="4850800" y="3287676"/>
            <a:ext cx="3565400" cy="492443"/>
          </a:xfrm>
          <a:prstGeom prst="rect">
            <a:avLst/>
          </a:prstGeom>
          <a:noFill/>
        </p:spPr>
        <p:txBody>
          <a:bodyPr wrap="none" rtlCol="0">
            <a:spAutoFit/>
          </a:bodyPr>
          <a:lstStyle/>
          <a:p>
            <a:pPr algn="r"/>
            <a:r>
              <a:rPr lang="en-US" sz="2600" dirty="0" err="1">
                <a:solidFill>
                  <a:schemeClr val="bg1"/>
                </a:solidFill>
              </a:rPr>
              <a:t>Đồ</a:t>
            </a:r>
            <a:r>
              <a:rPr lang="en-US" sz="2600" dirty="0">
                <a:solidFill>
                  <a:schemeClr val="bg1"/>
                </a:solidFill>
              </a:rPr>
              <a:t> </a:t>
            </a:r>
            <a:r>
              <a:rPr lang="en-US" sz="2600" dirty="0" err="1">
                <a:solidFill>
                  <a:schemeClr val="bg1"/>
                </a:solidFill>
              </a:rPr>
              <a:t>án</a:t>
            </a:r>
            <a:r>
              <a:rPr lang="en-US" sz="2600" dirty="0">
                <a:solidFill>
                  <a:schemeClr val="bg1"/>
                </a:solidFill>
              </a:rPr>
              <a:t> </a:t>
            </a:r>
            <a:r>
              <a:rPr lang="en-US" sz="2600" dirty="0" err="1">
                <a:solidFill>
                  <a:schemeClr val="bg1"/>
                </a:solidFill>
              </a:rPr>
              <a:t>kĩ</a:t>
            </a:r>
            <a:r>
              <a:rPr lang="en-US" sz="2600" dirty="0">
                <a:solidFill>
                  <a:schemeClr val="bg1"/>
                </a:solidFill>
              </a:rPr>
              <a:t> </a:t>
            </a:r>
            <a:r>
              <a:rPr lang="en-US" sz="2600" dirty="0" err="1">
                <a:solidFill>
                  <a:schemeClr val="bg1"/>
                </a:solidFill>
              </a:rPr>
              <a:t>thuật</a:t>
            </a:r>
            <a:r>
              <a:rPr lang="en-US" sz="2600" dirty="0">
                <a:solidFill>
                  <a:schemeClr val="bg1"/>
                </a:solidFill>
              </a:rPr>
              <a:t> </a:t>
            </a:r>
            <a:r>
              <a:rPr lang="en-US" sz="2600" dirty="0" err="1">
                <a:solidFill>
                  <a:schemeClr val="bg1"/>
                </a:solidFill>
              </a:rPr>
              <a:t>lập</a:t>
            </a:r>
            <a:r>
              <a:rPr lang="en-US" sz="2600" dirty="0">
                <a:solidFill>
                  <a:schemeClr val="bg1"/>
                </a:solidFill>
              </a:rPr>
              <a:t> </a:t>
            </a:r>
            <a:r>
              <a:rPr lang="en-US" sz="2600" dirty="0" err="1">
                <a:solidFill>
                  <a:schemeClr val="bg1"/>
                </a:solidFill>
              </a:rPr>
              <a:t>trình</a:t>
            </a:r>
            <a:endParaRPr lang="en-US" sz="2600" dirty="0">
              <a:solidFill>
                <a:schemeClr val="bg1"/>
              </a:solidFill>
            </a:endParaRPr>
          </a:p>
        </p:txBody>
      </p:sp>
      <p:sp>
        <p:nvSpPr>
          <p:cNvPr id="4" name="TextBox 3">
            <a:extLst>
              <a:ext uri="{FF2B5EF4-FFF2-40B4-BE49-F238E27FC236}">
                <a16:creationId xmlns:a16="http://schemas.microsoft.com/office/drawing/2014/main" id="{EF5D0B28-021B-4362-8734-E13DD7ECB03C}"/>
              </a:ext>
            </a:extLst>
          </p:cNvPr>
          <p:cNvSpPr txBox="1"/>
          <p:nvPr/>
        </p:nvSpPr>
        <p:spPr>
          <a:xfrm>
            <a:off x="6229383" y="3780119"/>
            <a:ext cx="2186817" cy="307777"/>
          </a:xfrm>
          <a:prstGeom prst="rect">
            <a:avLst/>
          </a:prstGeom>
          <a:noFill/>
        </p:spPr>
        <p:txBody>
          <a:bodyPr wrap="none" rtlCol="0">
            <a:spAutoFit/>
          </a:bodyPr>
          <a:lstStyle/>
          <a:p>
            <a:pPr algn="r"/>
            <a:r>
              <a:rPr lang="en-US" dirty="0">
                <a:solidFill>
                  <a:schemeClr val="bg1"/>
                </a:solidFill>
              </a:rPr>
              <a:t>GVHD: </a:t>
            </a:r>
            <a:r>
              <a:rPr lang="en-US" dirty="0" err="1">
                <a:solidFill>
                  <a:schemeClr val="bg1"/>
                </a:solidFill>
              </a:rPr>
              <a:t>Lưu</a:t>
            </a:r>
            <a:r>
              <a:rPr lang="en-US" dirty="0">
                <a:solidFill>
                  <a:schemeClr val="bg1"/>
                </a:solidFill>
              </a:rPr>
              <a:t> </a:t>
            </a:r>
            <a:r>
              <a:rPr lang="en-US" dirty="0" err="1">
                <a:solidFill>
                  <a:schemeClr val="bg1"/>
                </a:solidFill>
              </a:rPr>
              <a:t>Quang</a:t>
            </a:r>
            <a:r>
              <a:rPr lang="en-US" dirty="0">
                <a:solidFill>
                  <a:schemeClr val="bg1"/>
                </a:solidFill>
              </a:rPr>
              <a:t> </a:t>
            </a:r>
            <a:r>
              <a:rPr lang="en-US" dirty="0" err="1">
                <a:solidFill>
                  <a:schemeClr val="bg1"/>
                </a:solidFill>
              </a:rPr>
              <a:t>Huân</a:t>
            </a:r>
            <a:endParaRPr lang="en-US" dirty="0">
              <a:solidFill>
                <a:schemeClr val="bg1"/>
              </a:solidFill>
            </a:endParaRPr>
          </a:p>
        </p:txBody>
      </p:sp>
      <p:sp>
        <p:nvSpPr>
          <p:cNvPr id="8" name="TextBox 7">
            <a:extLst>
              <a:ext uri="{FF2B5EF4-FFF2-40B4-BE49-F238E27FC236}">
                <a16:creationId xmlns:a16="http://schemas.microsoft.com/office/drawing/2014/main" id="{599B3519-31DD-4EE2-9AE8-C5DB814A5CA6}"/>
              </a:ext>
            </a:extLst>
          </p:cNvPr>
          <p:cNvSpPr txBox="1"/>
          <p:nvPr/>
        </p:nvSpPr>
        <p:spPr>
          <a:xfrm>
            <a:off x="5463147" y="4113272"/>
            <a:ext cx="2953053" cy="523220"/>
          </a:xfrm>
          <a:prstGeom prst="rect">
            <a:avLst/>
          </a:prstGeom>
          <a:noFill/>
        </p:spPr>
        <p:txBody>
          <a:bodyPr wrap="none" rtlCol="0">
            <a:spAutoFit/>
          </a:bodyPr>
          <a:lstStyle/>
          <a:p>
            <a:pPr algn="r"/>
            <a:r>
              <a:rPr lang="en-US" dirty="0">
                <a:solidFill>
                  <a:schemeClr val="bg1"/>
                </a:solidFill>
              </a:rPr>
              <a:t>Đại Học Quốc Gia TP Hồ Chí Minh</a:t>
            </a:r>
          </a:p>
          <a:p>
            <a:pPr algn="r"/>
            <a:r>
              <a:rPr lang="en-US" dirty="0">
                <a:solidFill>
                  <a:schemeClr val="bg1"/>
                </a:solidFill>
              </a:rPr>
              <a:t>Trường Đại học Bách Khoa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800" y="1787704"/>
            <a:ext cx="1079804" cy="1084625"/>
          </a:xfrm>
          <a:prstGeom prst="rect">
            <a:avLst/>
          </a:prstGeom>
        </p:spPr>
      </p:pic>
      <p:sp>
        <p:nvSpPr>
          <p:cNvPr id="7" name="TextBox 6">
            <a:extLst>
              <a:ext uri="{FF2B5EF4-FFF2-40B4-BE49-F238E27FC236}">
                <a16:creationId xmlns:a16="http://schemas.microsoft.com/office/drawing/2014/main" id="{EF5D0B28-021B-4362-8734-E13DD7ECB03C}"/>
              </a:ext>
            </a:extLst>
          </p:cNvPr>
          <p:cNvSpPr txBox="1"/>
          <p:nvPr/>
        </p:nvSpPr>
        <p:spPr>
          <a:xfrm>
            <a:off x="6645439" y="2646746"/>
            <a:ext cx="1710725" cy="307777"/>
          </a:xfrm>
          <a:prstGeom prst="rect">
            <a:avLst/>
          </a:prstGeom>
          <a:noFill/>
        </p:spPr>
        <p:txBody>
          <a:bodyPr wrap="none" rtlCol="0">
            <a:spAutoFit/>
          </a:bodyPr>
          <a:lstStyle/>
          <a:p>
            <a:pPr algn="r"/>
            <a:r>
              <a:rPr lang="en-US" dirty="0" err="1">
                <a:solidFill>
                  <a:schemeClr val="bg1"/>
                </a:solidFill>
              </a:rPr>
              <a:t>Nhóm</a:t>
            </a:r>
            <a:r>
              <a:rPr lang="en-US" dirty="0">
                <a:solidFill>
                  <a:schemeClr val="bg1"/>
                </a:solidFill>
              </a:rPr>
              <a:t>: BCH DOAN</a:t>
            </a:r>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3" name="Google Shape;1483;p50"/>
          <p:cNvSpPr/>
          <p:nvPr/>
        </p:nvSpPr>
        <p:spPr>
          <a:xfrm>
            <a:off x="3433690" y="1787089"/>
            <a:ext cx="1857501" cy="1264336"/>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6" name="Google Shape;1497;p50"/>
          <p:cNvSpPr txBox="1">
            <a:spLocks noGrp="1"/>
          </p:cNvSpPr>
          <p:nvPr>
            <p:ph type="ctrTitle" idx="2"/>
          </p:nvPr>
        </p:nvSpPr>
        <p:spPr>
          <a:xfrm flipH="1">
            <a:off x="3564955" y="2044743"/>
            <a:ext cx="1638094" cy="6883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b="1" dirty="0">
                <a:latin typeface="Squada One" panose="020B0604020202020204" charset="0"/>
                <a:cs typeface="Calibri" panose="020F0502020204030204" pitchFamily="34" charset="0"/>
              </a:rPr>
              <a:t>Beautiful Soup</a:t>
            </a:r>
            <a:endParaRPr sz="2000" b="1" dirty="0">
              <a:latin typeface="Squada One" panose="020B0604020202020204" charset="0"/>
              <a:cs typeface="Calibri" panose="020F0502020204030204" pitchFamily="34" charset="0"/>
            </a:endParaRPr>
          </a:p>
        </p:txBody>
      </p:sp>
      <p:sp>
        <p:nvSpPr>
          <p:cNvPr id="4" name="Title 3"/>
          <p:cNvSpPr>
            <a:spLocks noGrp="1"/>
          </p:cNvSpPr>
          <p:nvPr>
            <p:ph type="ctrTitle" idx="2"/>
          </p:nvPr>
        </p:nvSpPr>
        <p:spPr>
          <a:xfrm flipH="1">
            <a:off x="6426382" y="1915827"/>
            <a:ext cx="2681554" cy="946200"/>
          </a:xfrm>
        </p:spPr>
        <p:txBody>
          <a:bodyPr/>
          <a:lstStyle/>
          <a:p>
            <a:r>
              <a:rPr lang="en-US" dirty="0" err="1">
                <a:latin typeface="Calibri" panose="020F0502020204030204" pitchFamily="34" charset="0"/>
                <a:cs typeface="Calibri" panose="020F0502020204030204" pitchFamily="34" charset="0"/>
              </a:rPr>
              <a:t>Tự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chuyển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đổi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đến</a:t>
            </a:r>
            <a:r>
              <a:rPr lang="en-US" dirty="0">
                <a:latin typeface="Calibri" panose="020F0502020204030204" pitchFamily="34" charset="0"/>
                <a:cs typeface="Calibri" panose="020F0502020204030204" pitchFamily="34" charset="0"/>
              </a:rPr>
              <a:t> sang Unicode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a:t>
            </a:r>
            <a:r>
              <a:rPr lang="en-US" dirty="0">
                <a:latin typeface="Calibri" panose="020F0502020204030204" pitchFamily="34" charset="0"/>
                <a:cs typeface="Calibri" panose="020F0502020204030204" pitchFamily="34" charset="0"/>
              </a:rPr>
              <a:t> sang UTF-8., </a:t>
            </a:r>
            <a:r>
              <a:rPr lang="vi-VN" dirty="0">
                <a:latin typeface="Calibri" panose="020F0502020204030204" pitchFamily="34" charset="0"/>
                <a:cs typeface="Calibri" panose="020F0502020204030204" pitchFamily="34" charset="0"/>
              </a:rPr>
              <a:t>nằm trên các trình phân tích cú pháp Python phổ biến như lxml và html5lib</a:t>
            </a:r>
            <a:endParaRPr lang="en-US" dirty="0">
              <a:latin typeface="Calibri" panose="020F0502020204030204" pitchFamily="34" charset="0"/>
              <a:cs typeface="Calibri" panose="020F0502020204030204" pitchFamily="34" charset="0"/>
            </a:endParaRPr>
          </a:p>
        </p:txBody>
      </p:sp>
      <p:sp>
        <p:nvSpPr>
          <p:cNvPr id="5" name="Title 4"/>
          <p:cNvSpPr>
            <a:spLocks noGrp="1"/>
          </p:cNvSpPr>
          <p:nvPr>
            <p:ph type="ctrTitle" idx="2"/>
          </p:nvPr>
        </p:nvSpPr>
        <p:spPr>
          <a:xfrm flipH="1">
            <a:off x="2052911" y="173161"/>
            <a:ext cx="5089812" cy="946200"/>
          </a:xfrm>
        </p:spPr>
        <p:txBody>
          <a:bodyPr/>
          <a:lstStyle/>
          <a:p>
            <a:r>
              <a:rPr lang="vi-VN" dirty="0">
                <a:latin typeface="Calibri" panose="020F0502020204030204" pitchFamily="34" charset="0"/>
                <a:cs typeface="Calibri" panose="020F0502020204030204" pitchFamily="34" charset="0"/>
              </a:rPr>
              <a:t>Beautiful Soup là một thư viện Python để phân tích dữ liệu có cấu trúc</a:t>
            </a:r>
            <a:r>
              <a:rPr lang="en-US" dirty="0">
                <a:latin typeface="Calibri" panose="020F0502020204030204" pitchFamily="34" charset="0"/>
                <a:cs typeface="Calibri" panose="020F0502020204030204" pitchFamily="34" charset="0"/>
              </a:rPr>
              <a:t>,</a:t>
            </a:r>
            <a:r>
              <a:rPr lang="vi-VN" dirty="0">
                <a:latin typeface="Calibri" panose="020F0502020204030204" pitchFamily="34" charset="0"/>
                <a:cs typeface="Calibri" panose="020F0502020204030204" pitchFamily="34" charset="0"/>
              </a:rPr>
              <a:t> cho phép tương tác với HTML</a:t>
            </a:r>
            <a:endParaRPr lang="en-US" dirty="0">
              <a:latin typeface="Calibri" panose="020F0502020204030204" pitchFamily="34" charset="0"/>
              <a:cs typeface="Calibri" panose="020F0502020204030204" pitchFamily="34" charset="0"/>
            </a:endParaRPr>
          </a:p>
        </p:txBody>
      </p:sp>
      <p:cxnSp>
        <p:nvCxnSpPr>
          <p:cNvPr id="7" name="Elbow Connector 6"/>
          <p:cNvCxnSpPr>
            <a:stCxn id="1483" idx="3"/>
          </p:cNvCxnSpPr>
          <p:nvPr/>
        </p:nvCxnSpPr>
        <p:spPr>
          <a:xfrm rot="5400000" flipH="1" flipV="1">
            <a:off x="4557816" y="823492"/>
            <a:ext cx="768223" cy="1158973"/>
          </a:xfrm>
          <a:prstGeom prst="bentConnector2">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Title 4"/>
          <p:cNvSpPr>
            <a:spLocks noGrp="1"/>
          </p:cNvSpPr>
          <p:nvPr>
            <p:ph type="ctrTitle" idx="2"/>
          </p:nvPr>
        </p:nvSpPr>
        <p:spPr>
          <a:xfrm flipH="1">
            <a:off x="268790" y="2009632"/>
            <a:ext cx="2104540" cy="946200"/>
          </a:xfrm>
        </p:spPr>
        <p:txBody>
          <a:bodyPr/>
          <a:lstStyle/>
          <a:p>
            <a:pPr algn="just"/>
            <a:r>
              <a:rPr lang="en-US" dirty="0">
                <a:latin typeface="Calibri" panose="020F0502020204030204" pitchFamily="34" charset="0"/>
                <a:cs typeface="Calibri" panose="020F0502020204030204" pitchFamily="34" charset="0"/>
              </a:rPr>
              <a:t>C</a:t>
            </a:r>
            <a:r>
              <a:rPr lang="vi-VN" dirty="0">
                <a:latin typeface="Calibri" panose="020F0502020204030204" pitchFamily="34" charset="0"/>
                <a:cs typeface="Calibri" panose="020F0502020204030204" pitchFamily="34" charset="0"/>
              </a:rPr>
              <a:t>ung cấp một số phương pháp đơn giản và thành ngữ Pythonic để điều hướng, tìm kiếm và sửa đổi cây phân tích cú pháp</a:t>
            </a:r>
            <a:endParaRPr lang="en-US" dirty="0">
              <a:latin typeface="Calibri" panose="020F0502020204030204" pitchFamily="34" charset="0"/>
              <a:cs typeface="Calibri" panose="020F0502020204030204" pitchFamily="34" charset="0"/>
            </a:endParaRPr>
          </a:p>
        </p:txBody>
      </p:sp>
      <p:sp>
        <p:nvSpPr>
          <p:cNvPr id="20" name="Title 3"/>
          <p:cNvSpPr>
            <a:spLocks noGrp="1"/>
          </p:cNvSpPr>
          <p:nvPr>
            <p:ph type="ctrTitle" idx="2"/>
          </p:nvPr>
        </p:nvSpPr>
        <p:spPr>
          <a:xfrm flipH="1">
            <a:off x="3309416" y="3842658"/>
            <a:ext cx="2149171" cy="946200"/>
          </a:xfrm>
        </p:spPr>
        <p:txBody>
          <a:bodyPr/>
          <a:lstStyle/>
          <a:p>
            <a:r>
              <a:rPr lang="en-US" dirty="0">
                <a:latin typeface="Calibri" panose="020F0502020204030204" pitchFamily="34" charset="0"/>
                <a:cs typeface="Calibri" panose="020F0502020204030204" pitchFamily="34" charset="0"/>
              </a:rPr>
              <a:t>pip install requests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pip install html5lib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pip install bs4</a:t>
            </a:r>
          </a:p>
        </p:txBody>
      </p:sp>
      <p:cxnSp>
        <p:nvCxnSpPr>
          <p:cNvPr id="10" name="Elbow Connector 9"/>
          <p:cNvCxnSpPr/>
          <p:nvPr/>
        </p:nvCxnSpPr>
        <p:spPr>
          <a:xfrm>
            <a:off x="5291191" y="2280123"/>
            <a:ext cx="2003461" cy="1085460"/>
          </a:xfrm>
          <a:prstGeom prst="bent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rot="10800000" flipV="1">
            <a:off x="1674688" y="2280121"/>
            <a:ext cx="1759004" cy="1058980"/>
          </a:xfrm>
          <a:prstGeom prst="bent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Elbow Connector 23"/>
          <p:cNvCxnSpPr/>
          <p:nvPr/>
        </p:nvCxnSpPr>
        <p:spPr>
          <a:xfrm rot="16200000" flipH="1">
            <a:off x="3981236" y="3282592"/>
            <a:ext cx="1541123" cy="1078787"/>
          </a:xfrm>
          <a:prstGeom prst="bent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301472"/>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83"/>
                                        </p:tgtEl>
                                        <p:attrNameLst>
                                          <p:attrName>style.visibility</p:attrName>
                                        </p:attrNameLst>
                                      </p:cBhvr>
                                      <p:to>
                                        <p:strVal val="visible"/>
                                      </p:to>
                                    </p:set>
                                    <p:animEffect transition="in" filter="wipe(up)">
                                      <p:cBhvr>
                                        <p:cTn id="7" dur="500"/>
                                        <p:tgtEl>
                                          <p:spTgt spid="148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3" grpId="0" animBg="1"/>
      <p:bldP spid="16" grpId="0"/>
      <p:bldP spid="4" grpId="0"/>
      <p:bldP spid="5"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3" name="Google Shape;1483;p50"/>
          <p:cNvSpPr/>
          <p:nvPr/>
        </p:nvSpPr>
        <p:spPr>
          <a:xfrm>
            <a:off x="3433690" y="2361162"/>
            <a:ext cx="1857501" cy="1264336"/>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6" name="Google Shape;1497;p50"/>
          <p:cNvSpPr txBox="1">
            <a:spLocks noGrp="1"/>
          </p:cNvSpPr>
          <p:nvPr>
            <p:ph type="ctrTitle" idx="2"/>
          </p:nvPr>
        </p:nvSpPr>
        <p:spPr>
          <a:xfrm flipH="1">
            <a:off x="3921166" y="2618816"/>
            <a:ext cx="1281883" cy="6883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b="1" dirty="0">
                <a:latin typeface="Squada One" panose="020B0604020202020204" charset="0"/>
                <a:cs typeface="Calibri" panose="020F0502020204030204" pitchFamily="34" charset="0"/>
              </a:rPr>
              <a:t>Selenium</a:t>
            </a:r>
            <a:endParaRPr sz="2000" b="1" dirty="0">
              <a:latin typeface="Squada One" panose="020B0604020202020204" charset="0"/>
              <a:cs typeface="Calibri" panose="020F0502020204030204" pitchFamily="34" charset="0"/>
            </a:endParaRPr>
          </a:p>
        </p:txBody>
      </p:sp>
      <p:sp>
        <p:nvSpPr>
          <p:cNvPr id="4" name="Title 3"/>
          <p:cNvSpPr>
            <a:spLocks noGrp="1"/>
          </p:cNvSpPr>
          <p:nvPr>
            <p:ph type="ctrTitle" idx="2"/>
          </p:nvPr>
        </p:nvSpPr>
        <p:spPr>
          <a:xfrm flipH="1">
            <a:off x="6374304" y="2679296"/>
            <a:ext cx="2502569" cy="946200"/>
          </a:xfrm>
        </p:spPr>
        <p:txBody>
          <a:bodyPr/>
          <a:lstStyle/>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Máy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tính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python (</a:t>
            </a:r>
            <a:r>
              <a:rPr lang="en-US" dirty="0" err="1">
                <a:latin typeface="Calibri" panose="020F0502020204030204" pitchFamily="34" charset="0"/>
                <a:cs typeface="Calibri" panose="020F0502020204030204" pitchFamily="34" charset="0"/>
              </a:rPr>
              <a:t>nhóm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đang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Python 3)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pip.</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pip install selenium.</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Tải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webdriver</a:t>
            </a:r>
            <a:r>
              <a:rPr lang="en-US" dirty="0"/>
              <a:t>.</a:t>
            </a:r>
            <a:endParaRPr lang="en-US" dirty="0">
              <a:latin typeface="Calibri" panose="020F0502020204030204" pitchFamily="34" charset="0"/>
              <a:cs typeface="Calibri" panose="020F0502020204030204" pitchFamily="34" charset="0"/>
            </a:endParaRPr>
          </a:p>
        </p:txBody>
      </p:sp>
      <p:sp>
        <p:nvSpPr>
          <p:cNvPr id="5" name="Title 4"/>
          <p:cNvSpPr>
            <a:spLocks noGrp="1"/>
          </p:cNvSpPr>
          <p:nvPr>
            <p:ph type="ctrTitle" idx="2"/>
          </p:nvPr>
        </p:nvSpPr>
        <p:spPr>
          <a:xfrm flipH="1">
            <a:off x="1928686" y="695346"/>
            <a:ext cx="5649870" cy="946200"/>
          </a:xfrm>
        </p:spPr>
        <p:txBody>
          <a:bodyPr/>
          <a:lstStyle/>
          <a:p>
            <a:r>
              <a:rPr lang="en-US" dirty="0">
                <a:latin typeface="Calibri" panose="020F0502020204030204" pitchFamily="34" charset="0"/>
                <a:cs typeface="Calibri" panose="020F0502020204030204" pitchFamily="34" charset="0"/>
              </a:rPr>
              <a:t>C</a:t>
            </a:r>
            <a:r>
              <a:rPr lang="vi-VN" dirty="0">
                <a:latin typeface="Calibri" panose="020F0502020204030204" pitchFamily="34" charset="0"/>
                <a:cs typeface="Calibri" panose="020F0502020204030204" pitchFamily="34" charset="0"/>
              </a:rPr>
              <a:t>ung cấp các tiện ích mở rộng để mô phỏng tương tác của người dùng với các trình duyệt, một máy chủ phân phối</a:t>
            </a:r>
            <a:r>
              <a:rPr lang="en-US" dirty="0">
                <a:latin typeface="Calibri" panose="020F0502020204030204" pitchFamily="34" charset="0"/>
                <a:cs typeface="Calibri" panose="020F0502020204030204" pitchFamily="34" charset="0"/>
              </a:rPr>
              <a:t>.</a:t>
            </a:r>
          </a:p>
        </p:txBody>
      </p:sp>
      <p:cxnSp>
        <p:nvCxnSpPr>
          <p:cNvPr id="7" name="Elbow Connector 6"/>
          <p:cNvCxnSpPr>
            <a:stCxn id="1483" idx="3"/>
          </p:cNvCxnSpPr>
          <p:nvPr/>
        </p:nvCxnSpPr>
        <p:spPr>
          <a:xfrm rot="5400000" flipH="1" flipV="1">
            <a:off x="4626007" y="1350478"/>
            <a:ext cx="747119" cy="1274251"/>
          </a:xfrm>
          <a:prstGeom prst="bentConnector2">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Title 4"/>
          <p:cNvSpPr>
            <a:spLocks noGrp="1"/>
          </p:cNvSpPr>
          <p:nvPr>
            <p:ph type="ctrTitle" idx="2"/>
          </p:nvPr>
        </p:nvSpPr>
        <p:spPr>
          <a:xfrm flipH="1">
            <a:off x="268790" y="2583705"/>
            <a:ext cx="2104540" cy="946200"/>
          </a:xfrm>
        </p:spPr>
        <p:txBody>
          <a:bodyPr/>
          <a:lstStyle/>
          <a:p>
            <a:pPr algn="just"/>
            <a:r>
              <a:rPr lang="vi-VN" dirty="0">
                <a:latin typeface="Calibri" panose="020F0502020204030204" pitchFamily="34" charset="0"/>
                <a:cs typeface="Calibri" panose="020F0502020204030204" pitchFamily="34" charset="0"/>
              </a:rPr>
              <a:t>Selenium là một dự án cho một loạt các công cụ và thư viện kích hoạt và hỗ trợ tự động hóa các trình duyệt web.</a:t>
            </a:r>
            <a:endParaRPr lang="en-US" dirty="0">
              <a:latin typeface="Calibri" panose="020F0502020204030204" pitchFamily="34" charset="0"/>
              <a:cs typeface="Calibri" panose="020F0502020204030204" pitchFamily="34" charset="0"/>
            </a:endParaRPr>
          </a:p>
        </p:txBody>
      </p:sp>
      <p:cxnSp>
        <p:nvCxnSpPr>
          <p:cNvPr id="10" name="Elbow Connector 9"/>
          <p:cNvCxnSpPr/>
          <p:nvPr/>
        </p:nvCxnSpPr>
        <p:spPr>
          <a:xfrm>
            <a:off x="5291191" y="2854196"/>
            <a:ext cx="2095928" cy="1089612"/>
          </a:xfrm>
          <a:prstGeom prst="bent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rot="10800000" flipV="1">
            <a:off x="2007456" y="2854192"/>
            <a:ext cx="1426239" cy="915143"/>
          </a:xfrm>
          <a:prstGeom prst="bentConnector3">
            <a:avLst>
              <a:gd name="adj1" fmla="val 69450"/>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374755"/>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83"/>
                                        </p:tgtEl>
                                        <p:attrNameLst>
                                          <p:attrName>style.visibility</p:attrName>
                                        </p:attrNameLst>
                                      </p:cBhvr>
                                      <p:to>
                                        <p:strVal val="visible"/>
                                      </p:to>
                                    </p:set>
                                    <p:animEffect transition="in" filter="wipe(up)">
                                      <p:cBhvr>
                                        <p:cTn id="7" dur="500"/>
                                        <p:tgtEl>
                                          <p:spTgt spid="148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3" grpId="0" animBg="1"/>
      <p:bldP spid="16" grpId="0"/>
      <p:bldP spid="4" grpId="0"/>
      <p:bldP spid="5"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49"/>
          <p:cNvSpPr txBox="1"/>
          <p:nvPr/>
        </p:nvSpPr>
        <p:spPr>
          <a:xfrm>
            <a:off x="347341" y="2812091"/>
            <a:ext cx="1824824" cy="9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bg1"/>
              </a:solidFill>
              <a:latin typeface="Calibri" panose="020F0502020204030204" pitchFamily="34" charset="0"/>
              <a:ea typeface="Roboto Slab Regular"/>
              <a:cs typeface="Calibri" panose="020F0502020204030204" pitchFamily="34" charset="0"/>
              <a:sym typeface="Roboto Slab Regular"/>
            </a:endParaRPr>
          </a:p>
          <a:p>
            <a:pPr algn="ctr"/>
            <a:r>
              <a:rPr lang="en-US" sz="1200" b="0" i="0" dirty="0">
                <a:solidFill>
                  <a:schemeClr val="bg1"/>
                </a:solidFill>
                <a:effectLst/>
                <a:latin typeface="Calibri" panose="020F0502020204030204" pitchFamily="34" charset="0"/>
                <a:cs typeface="Calibri" panose="020F0502020204030204" pitchFamily="34" charset="0"/>
              </a:rPr>
              <a:t>Format data</a:t>
            </a:r>
            <a:endParaRPr lang="vi-VN" sz="1200" b="0" i="0" dirty="0">
              <a:solidFill>
                <a:schemeClr val="bg1"/>
              </a:solidFill>
              <a:effectLst/>
              <a:latin typeface="Calibri" panose="020F0502020204030204" pitchFamily="34" charset="0"/>
              <a:cs typeface="Calibri" panose="020F0502020204030204" pitchFamily="34" charset="0"/>
            </a:endParaRPr>
          </a:p>
        </p:txBody>
      </p:sp>
      <p:sp>
        <p:nvSpPr>
          <p:cNvPr id="1440" name="Google Shape;1440;p49"/>
          <p:cNvSpPr txBox="1"/>
          <p:nvPr/>
        </p:nvSpPr>
        <p:spPr>
          <a:xfrm>
            <a:off x="2237496" y="2978015"/>
            <a:ext cx="1963800" cy="9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File </a:t>
            </a: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Json</a:t>
            </a:r>
            <a:endParaRPr lang="vi-VN" sz="1200" b="0" i="0" dirty="0">
              <a:solidFill>
                <a:schemeClr val="bg1"/>
              </a:solidFill>
              <a:effectLst/>
              <a:latin typeface="Calibri" panose="020F0502020204030204" pitchFamily="34" charset="0"/>
              <a:cs typeface="Calibri" panose="020F0502020204030204" pitchFamily="34" charset="0"/>
            </a:endParaRPr>
          </a:p>
        </p:txBody>
      </p:sp>
      <p:sp>
        <p:nvSpPr>
          <p:cNvPr id="1441" name="Google Shape;1441;p49"/>
          <p:cNvSpPr txBox="1"/>
          <p:nvPr/>
        </p:nvSpPr>
        <p:spPr>
          <a:xfrm>
            <a:off x="4522609" y="2978015"/>
            <a:ext cx="1984800" cy="9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Mô</a:t>
            </a: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 </a:t>
            </a: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hình</a:t>
            </a: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 </a:t>
            </a: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hóa</a:t>
            </a: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 </a:t>
            </a:r>
          </a:p>
          <a:p>
            <a:pPr marL="0" lvl="0" indent="0" algn="ctr" rtl="0">
              <a:spcBef>
                <a:spcPts val="0"/>
              </a:spcBef>
              <a:spcAft>
                <a:spcPts val="0"/>
              </a:spcAft>
              <a:buNone/>
            </a:pP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cơ</a:t>
            </a: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 </a:t>
            </a: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sở</a:t>
            </a: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 </a:t>
            </a: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dữ</a:t>
            </a: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 </a:t>
            </a: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liệu</a:t>
            </a:r>
            <a:endParaRPr lang="vi-VN" sz="1200" b="0" i="0" dirty="0">
              <a:solidFill>
                <a:schemeClr val="bg1"/>
              </a:solidFill>
              <a:effectLst/>
              <a:latin typeface="Calibri" panose="020F0502020204030204" pitchFamily="34" charset="0"/>
              <a:cs typeface="Calibri" panose="020F0502020204030204" pitchFamily="34" charset="0"/>
            </a:endParaRPr>
          </a:p>
        </p:txBody>
      </p:sp>
      <p:sp>
        <p:nvSpPr>
          <p:cNvPr id="1445" name="Google Shape;1445;p49"/>
          <p:cNvSpPr txBox="1">
            <a:spLocks noGrp="1"/>
          </p:cNvSpPr>
          <p:nvPr>
            <p:ph type="ctrTitle"/>
          </p:nvPr>
        </p:nvSpPr>
        <p:spPr>
          <a:xfrm>
            <a:off x="3773271" y="290064"/>
            <a:ext cx="4362000" cy="946200"/>
          </a:xfrm>
          <a:prstGeom prst="rect">
            <a:avLst/>
          </a:prstGeom>
        </p:spPr>
        <p:txBody>
          <a:bodyPr spcFirstLastPara="1" wrap="square" lIns="91425" tIns="91425" rIns="91425" bIns="91425" anchor="ctr" anchorCtr="0">
            <a:noAutofit/>
          </a:bodyPr>
          <a:lstStyle/>
          <a:p>
            <a:r>
              <a:rPr lang="en-US" sz="2400" dirty="0">
                <a:latin typeface="Squada One" panose="020B0604020202020204" charset="0"/>
                <a:cs typeface="Calibri" panose="020F0502020204030204" pitchFamily="34" charset="0"/>
              </a:rPr>
              <a:t>Crawl Data Tool</a:t>
            </a:r>
            <a:br>
              <a:rPr lang="en-US" sz="2400" b="1" i="0" dirty="0">
                <a:solidFill>
                  <a:srgbClr val="101419"/>
                </a:solidFill>
                <a:effectLst/>
                <a:latin typeface="Squada One" panose="020B0604020202020204" charset="0"/>
                <a:cs typeface="Calibri" panose="020F0502020204030204" pitchFamily="34" charset="0"/>
              </a:rPr>
            </a:br>
            <a:endParaRPr sz="2400" dirty="0">
              <a:latin typeface="Squada One" panose="020B0604020202020204" charset="0"/>
              <a:cs typeface="Calibri" panose="020F0502020204030204" pitchFamily="34" charset="0"/>
            </a:endParaRPr>
          </a:p>
        </p:txBody>
      </p:sp>
      <p:grpSp>
        <p:nvGrpSpPr>
          <p:cNvPr id="1453" name="Google Shape;1453;p49"/>
          <p:cNvGrpSpPr/>
          <p:nvPr/>
        </p:nvGrpSpPr>
        <p:grpSpPr>
          <a:xfrm>
            <a:off x="1015890" y="2368749"/>
            <a:ext cx="331821" cy="252570"/>
            <a:chOff x="-47527350" y="2747625"/>
            <a:chExt cx="300100" cy="228425"/>
          </a:xfrm>
        </p:grpSpPr>
        <p:sp>
          <p:nvSpPr>
            <p:cNvPr id="1454" name="Google Shape;1454;p49"/>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5" name="Google Shape;1455;p49"/>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6" name="Google Shape;1456;p49"/>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7" name="Google Shape;1457;p49"/>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8" name="Google Shape;1458;p49"/>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9" name="Google Shape;1459;p49"/>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460" name="Google Shape;1460;p49"/>
          <p:cNvSpPr/>
          <p:nvPr/>
        </p:nvSpPr>
        <p:spPr>
          <a:xfrm>
            <a:off x="5349970" y="2311156"/>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61" name="Google Shape;1461;p49"/>
          <p:cNvGrpSpPr/>
          <p:nvPr/>
        </p:nvGrpSpPr>
        <p:grpSpPr>
          <a:xfrm>
            <a:off x="3006024" y="2338687"/>
            <a:ext cx="331848" cy="291767"/>
            <a:chOff x="-45664625" y="2352225"/>
            <a:chExt cx="300125" cy="263875"/>
          </a:xfrm>
        </p:grpSpPr>
        <p:sp>
          <p:nvSpPr>
            <p:cNvPr id="1462" name="Google Shape;1462;p49"/>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3" name="Google Shape;1463;p49"/>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4" name="Google Shape;1464;p49"/>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5" name="Google Shape;1465;p49"/>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6" name="Google Shape;1466;p49"/>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7" name="Google Shape;1467;p49"/>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8" name="Google Shape;1468;p49"/>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1" name="TextBox 40">
            <a:extLst>
              <a:ext uri="{FF2B5EF4-FFF2-40B4-BE49-F238E27FC236}">
                <a16:creationId xmlns:a16="http://schemas.microsoft.com/office/drawing/2014/main" id="{2E713E7D-6B8A-48C1-A692-270A0F13636B}"/>
              </a:ext>
            </a:extLst>
          </p:cNvPr>
          <p:cNvSpPr txBox="1"/>
          <p:nvPr/>
        </p:nvSpPr>
        <p:spPr>
          <a:xfrm>
            <a:off x="3563271" y="763164"/>
            <a:ext cx="4572000" cy="307777"/>
          </a:xfrm>
          <a:prstGeom prst="rect">
            <a:avLst/>
          </a:prstGeom>
          <a:noFill/>
        </p:spPr>
        <p:txBody>
          <a:bodyPr wrap="square">
            <a:spAutoFit/>
          </a:bodyPr>
          <a:lstStyle/>
          <a:p>
            <a:pPr algn="r"/>
            <a:r>
              <a:rPr lang="en-US" b="1" i="0" dirty="0" err="1">
                <a:solidFill>
                  <a:schemeClr val="bg1"/>
                </a:solidFill>
                <a:effectLst/>
                <a:latin typeface="Calibri" panose="020F0502020204030204" pitchFamily="34" charset="0"/>
                <a:cs typeface="Calibri" panose="020F0502020204030204" pitchFamily="34" charset="0"/>
              </a:rPr>
              <a:t>Công</a:t>
            </a:r>
            <a:r>
              <a:rPr lang="en-US" b="1" i="0" dirty="0">
                <a:solidFill>
                  <a:schemeClr val="bg1"/>
                </a:solidFill>
                <a:effectLst/>
                <a:latin typeface="Calibri" panose="020F0502020204030204" pitchFamily="34" charset="0"/>
                <a:cs typeface="Calibri" panose="020F0502020204030204" pitchFamily="34" charset="0"/>
              </a:rPr>
              <a:t> </a:t>
            </a:r>
            <a:r>
              <a:rPr lang="en-US" b="1" i="0" dirty="0" err="1">
                <a:solidFill>
                  <a:schemeClr val="bg1"/>
                </a:solidFill>
                <a:effectLst/>
                <a:latin typeface="Calibri" panose="020F0502020204030204" pitchFamily="34" charset="0"/>
                <a:cs typeface="Calibri" panose="020F0502020204030204" pitchFamily="34" charset="0"/>
              </a:rPr>
              <a:t>cụ</a:t>
            </a:r>
            <a:r>
              <a:rPr lang="en-US" b="1" i="0" dirty="0">
                <a:solidFill>
                  <a:schemeClr val="bg1"/>
                </a:solidFill>
                <a:effectLst/>
                <a:latin typeface="Calibri" panose="020F0502020204030204" pitchFamily="34" charset="0"/>
                <a:cs typeface="Calibri" panose="020F0502020204030204" pitchFamily="34" charset="0"/>
              </a:rPr>
              <a:t> </a:t>
            </a:r>
            <a:r>
              <a:rPr lang="en-US" b="1" i="0" dirty="0" err="1">
                <a:solidFill>
                  <a:schemeClr val="bg1"/>
                </a:solidFill>
                <a:effectLst/>
                <a:latin typeface="Calibri" panose="020F0502020204030204" pitchFamily="34" charset="0"/>
                <a:cs typeface="Calibri" panose="020F0502020204030204" pitchFamily="34" charset="0"/>
              </a:rPr>
              <a:t>sử</a:t>
            </a:r>
            <a:r>
              <a:rPr lang="en-US" b="1" i="0" dirty="0">
                <a:solidFill>
                  <a:schemeClr val="bg1"/>
                </a:solidFill>
                <a:effectLst/>
                <a:latin typeface="Calibri" panose="020F0502020204030204" pitchFamily="34" charset="0"/>
                <a:cs typeface="Calibri" panose="020F0502020204030204" pitchFamily="34" charset="0"/>
              </a:rPr>
              <a:t> </a:t>
            </a:r>
            <a:r>
              <a:rPr lang="en-US" b="1" i="0" dirty="0" err="1">
                <a:solidFill>
                  <a:schemeClr val="bg1"/>
                </a:solidFill>
                <a:effectLst/>
                <a:latin typeface="Calibri" panose="020F0502020204030204" pitchFamily="34" charset="0"/>
                <a:cs typeface="Calibri" panose="020F0502020204030204" pitchFamily="34" charset="0"/>
              </a:rPr>
              <a:t>dụng</a:t>
            </a:r>
            <a:r>
              <a:rPr lang="en-US" b="1" i="0" dirty="0">
                <a:solidFill>
                  <a:schemeClr val="bg1"/>
                </a:solidFill>
                <a:effectLst/>
                <a:latin typeface="Calibri" panose="020F0502020204030204" pitchFamily="34" charset="0"/>
                <a:cs typeface="Calibri" panose="020F0502020204030204" pitchFamily="34" charset="0"/>
              </a:rPr>
              <a:t> </a:t>
            </a:r>
            <a:r>
              <a:rPr lang="en-US" b="1" i="0" dirty="0" err="1">
                <a:solidFill>
                  <a:schemeClr val="bg1"/>
                </a:solidFill>
                <a:effectLst/>
                <a:latin typeface="Calibri" panose="020F0502020204030204" pitchFamily="34" charset="0"/>
                <a:cs typeface="Calibri" panose="020F0502020204030204" pitchFamily="34" charset="0"/>
              </a:rPr>
              <a:t>trong</a:t>
            </a:r>
            <a:r>
              <a:rPr lang="en-US" b="1" i="0" dirty="0">
                <a:solidFill>
                  <a:schemeClr val="bg1"/>
                </a:solidFill>
                <a:effectLst/>
                <a:latin typeface="Calibri" panose="020F0502020204030204" pitchFamily="34" charset="0"/>
                <a:cs typeface="Calibri" panose="020F0502020204030204" pitchFamily="34" charset="0"/>
              </a:rPr>
              <a:t> </a:t>
            </a:r>
            <a:r>
              <a:rPr lang="en-US" b="1" i="0" dirty="0" err="1">
                <a:solidFill>
                  <a:schemeClr val="bg1"/>
                </a:solidFill>
                <a:effectLst/>
                <a:latin typeface="Calibri" panose="020F0502020204030204" pitchFamily="34" charset="0"/>
                <a:cs typeface="Calibri" panose="020F0502020204030204" pitchFamily="34" charset="0"/>
              </a:rPr>
              <a:t>quá</a:t>
            </a:r>
            <a:r>
              <a:rPr lang="en-US" b="1" i="0" dirty="0">
                <a:solidFill>
                  <a:schemeClr val="bg1"/>
                </a:solidFill>
                <a:effectLst/>
                <a:latin typeface="Calibri" panose="020F0502020204030204" pitchFamily="34" charset="0"/>
                <a:cs typeface="Calibri" panose="020F0502020204030204" pitchFamily="34" charset="0"/>
              </a:rPr>
              <a:t> </a:t>
            </a:r>
            <a:r>
              <a:rPr lang="en-US" b="1" i="0" dirty="0" err="1">
                <a:solidFill>
                  <a:schemeClr val="bg1"/>
                </a:solidFill>
                <a:effectLst/>
                <a:latin typeface="Calibri" panose="020F0502020204030204" pitchFamily="34" charset="0"/>
                <a:cs typeface="Calibri" panose="020F0502020204030204" pitchFamily="34" charset="0"/>
              </a:rPr>
              <a:t>trình</a:t>
            </a:r>
            <a:r>
              <a:rPr lang="en-US" b="1" i="0" dirty="0">
                <a:solidFill>
                  <a:schemeClr val="bg1"/>
                </a:solidFill>
                <a:effectLst/>
                <a:latin typeface="Calibri" panose="020F0502020204030204" pitchFamily="34" charset="0"/>
                <a:cs typeface="Calibri" panose="020F0502020204030204" pitchFamily="34" charset="0"/>
              </a:rPr>
              <a:t> crawl </a:t>
            </a:r>
            <a:r>
              <a:rPr lang="en-US" b="1" i="0" dirty="0" err="1">
                <a:solidFill>
                  <a:schemeClr val="bg1"/>
                </a:solidFill>
                <a:effectLst/>
                <a:latin typeface="Calibri" panose="020F0502020204030204" pitchFamily="34" charset="0"/>
                <a:cs typeface="Calibri" panose="020F0502020204030204" pitchFamily="34" charset="0"/>
              </a:rPr>
              <a:t>dữ</a:t>
            </a:r>
            <a:r>
              <a:rPr lang="en-US" b="1" i="0" dirty="0">
                <a:solidFill>
                  <a:schemeClr val="bg1"/>
                </a:solidFill>
                <a:effectLst/>
                <a:latin typeface="Calibri" panose="020F0502020204030204" pitchFamily="34" charset="0"/>
                <a:cs typeface="Calibri" panose="020F0502020204030204" pitchFamily="34" charset="0"/>
              </a:rPr>
              <a:t> </a:t>
            </a:r>
            <a:r>
              <a:rPr lang="en-US" b="1" i="0" dirty="0" err="1">
                <a:solidFill>
                  <a:schemeClr val="bg1"/>
                </a:solidFill>
                <a:effectLst/>
                <a:latin typeface="Calibri" panose="020F0502020204030204" pitchFamily="34" charset="0"/>
                <a:cs typeface="Calibri" panose="020F0502020204030204" pitchFamily="34" charset="0"/>
              </a:rPr>
              <a:t>liệu</a:t>
            </a:r>
            <a:endParaRPr lang="vi-VN" b="0" i="0" dirty="0">
              <a:solidFill>
                <a:schemeClr val="bg1"/>
              </a:solidFill>
              <a:effectLst/>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165" y="2246496"/>
            <a:ext cx="416025" cy="416025"/>
          </a:xfrm>
          <a:prstGeom prst="rect">
            <a:avLst/>
          </a:prstGeom>
        </p:spPr>
      </p:pic>
      <p:sp>
        <p:nvSpPr>
          <p:cNvPr id="24" name="Google Shape;1441;p49"/>
          <p:cNvSpPr txBox="1"/>
          <p:nvPr/>
        </p:nvSpPr>
        <p:spPr>
          <a:xfrm>
            <a:off x="7031608" y="2978015"/>
            <a:ext cx="1984800" cy="9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Phân</a:t>
            </a: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 </a:t>
            </a: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tích</a:t>
            </a: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 </a:t>
            </a: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dữ</a:t>
            </a:r>
            <a:r>
              <a:rPr lang="en-US" sz="1200" dirty="0">
                <a:solidFill>
                  <a:schemeClr val="bg1"/>
                </a:solidFill>
                <a:latin typeface="Calibri" panose="020F0502020204030204" pitchFamily="34" charset="0"/>
                <a:ea typeface="Roboto Slab Regular"/>
                <a:cs typeface="Calibri" panose="020F0502020204030204" pitchFamily="34" charset="0"/>
                <a:sym typeface="Roboto Slab Regular"/>
              </a:rPr>
              <a:t> </a:t>
            </a:r>
            <a:r>
              <a:rPr lang="en-US" sz="1200" dirty="0" err="1">
                <a:solidFill>
                  <a:schemeClr val="bg1"/>
                </a:solidFill>
                <a:latin typeface="Calibri" panose="020F0502020204030204" pitchFamily="34" charset="0"/>
                <a:ea typeface="Roboto Slab Regular"/>
                <a:cs typeface="Calibri" panose="020F0502020204030204" pitchFamily="34" charset="0"/>
                <a:sym typeface="Roboto Slab Regular"/>
              </a:rPr>
              <a:t>liệu</a:t>
            </a:r>
            <a:endParaRPr lang="vi-VN" sz="1200" b="0" i="0" dirty="0">
              <a:solidFill>
                <a:schemeClr val="bg1"/>
              </a:solidFill>
              <a:effectLst/>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53"/>
                                        </p:tgtEl>
                                        <p:attrNameLst>
                                          <p:attrName>style.visibility</p:attrName>
                                        </p:attrNameLst>
                                      </p:cBhvr>
                                      <p:to>
                                        <p:strVal val="visible"/>
                                      </p:to>
                                    </p:set>
                                    <p:animEffect transition="in" filter="fade">
                                      <p:cBhvr>
                                        <p:cTn id="7" dur="1000"/>
                                        <p:tgtEl>
                                          <p:spTgt spid="1453"/>
                                        </p:tgtEl>
                                      </p:cBhvr>
                                    </p:animEffect>
                                    <p:anim calcmode="lin" valueType="num">
                                      <p:cBhvr>
                                        <p:cTn id="8" dur="1000" fill="hold"/>
                                        <p:tgtEl>
                                          <p:spTgt spid="1453"/>
                                        </p:tgtEl>
                                        <p:attrNameLst>
                                          <p:attrName>ppt_x</p:attrName>
                                        </p:attrNameLst>
                                      </p:cBhvr>
                                      <p:tavLst>
                                        <p:tav tm="0">
                                          <p:val>
                                            <p:strVal val="#ppt_x"/>
                                          </p:val>
                                        </p:tav>
                                        <p:tav tm="100000">
                                          <p:val>
                                            <p:strVal val="#ppt_x"/>
                                          </p:val>
                                        </p:tav>
                                      </p:tavLst>
                                    </p:anim>
                                    <p:anim calcmode="lin" valueType="num">
                                      <p:cBhvr>
                                        <p:cTn id="9" dur="1000" fill="hold"/>
                                        <p:tgtEl>
                                          <p:spTgt spid="145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39"/>
                                        </p:tgtEl>
                                        <p:attrNameLst>
                                          <p:attrName>style.visibility</p:attrName>
                                        </p:attrNameLst>
                                      </p:cBhvr>
                                      <p:to>
                                        <p:strVal val="visible"/>
                                      </p:to>
                                    </p:set>
                                    <p:animEffect transition="in" filter="fade">
                                      <p:cBhvr>
                                        <p:cTn id="12" dur="1000"/>
                                        <p:tgtEl>
                                          <p:spTgt spid="1439"/>
                                        </p:tgtEl>
                                      </p:cBhvr>
                                    </p:animEffect>
                                    <p:anim calcmode="lin" valueType="num">
                                      <p:cBhvr>
                                        <p:cTn id="13" dur="1000" fill="hold"/>
                                        <p:tgtEl>
                                          <p:spTgt spid="1439"/>
                                        </p:tgtEl>
                                        <p:attrNameLst>
                                          <p:attrName>ppt_x</p:attrName>
                                        </p:attrNameLst>
                                      </p:cBhvr>
                                      <p:tavLst>
                                        <p:tav tm="0">
                                          <p:val>
                                            <p:strVal val="#ppt_x"/>
                                          </p:val>
                                        </p:tav>
                                        <p:tav tm="100000">
                                          <p:val>
                                            <p:strVal val="#ppt_x"/>
                                          </p:val>
                                        </p:tav>
                                      </p:tavLst>
                                    </p:anim>
                                    <p:anim calcmode="lin" valueType="num">
                                      <p:cBhvr>
                                        <p:cTn id="14" dur="1000" fill="hold"/>
                                        <p:tgtEl>
                                          <p:spTgt spid="14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61"/>
                                        </p:tgtEl>
                                        <p:attrNameLst>
                                          <p:attrName>style.visibility</p:attrName>
                                        </p:attrNameLst>
                                      </p:cBhvr>
                                      <p:to>
                                        <p:strVal val="visible"/>
                                      </p:to>
                                    </p:set>
                                    <p:animEffect transition="in" filter="fade">
                                      <p:cBhvr>
                                        <p:cTn id="19" dur="1000"/>
                                        <p:tgtEl>
                                          <p:spTgt spid="1461"/>
                                        </p:tgtEl>
                                      </p:cBhvr>
                                    </p:animEffect>
                                    <p:anim calcmode="lin" valueType="num">
                                      <p:cBhvr>
                                        <p:cTn id="20" dur="1000" fill="hold"/>
                                        <p:tgtEl>
                                          <p:spTgt spid="1461"/>
                                        </p:tgtEl>
                                        <p:attrNameLst>
                                          <p:attrName>ppt_x</p:attrName>
                                        </p:attrNameLst>
                                      </p:cBhvr>
                                      <p:tavLst>
                                        <p:tav tm="0">
                                          <p:val>
                                            <p:strVal val="#ppt_x"/>
                                          </p:val>
                                        </p:tav>
                                        <p:tav tm="100000">
                                          <p:val>
                                            <p:strVal val="#ppt_x"/>
                                          </p:val>
                                        </p:tav>
                                      </p:tavLst>
                                    </p:anim>
                                    <p:anim calcmode="lin" valueType="num">
                                      <p:cBhvr>
                                        <p:cTn id="21" dur="1000" fill="hold"/>
                                        <p:tgtEl>
                                          <p:spTgt spid="146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40"/>
                                        </p:tgtEl>
                                        <p:attrNameLst>
                                          <p:attrName>style.visibility</p:attrName>
                                        </p:attrNameLst>
                                      </p:cBhvr>
                                      <p:to>
                                        <p:strVal val="visible"/>
                                      </p:to>
                                    </p:set>
                                    <p:animEffect transition="in" filter="fade">
                                      <p:cBhvr>
                                        <p:cTn id="24" dur="1000"/>
                                        <p:tgtEl>
                                          <p:spTgt spid="1440"/>
                                        </p:tgtEl>
                                      </p:cBhvr>
                                    </p:animEffect>
                                    <p:anim calcmode="lin" valueType="num">
                                      <p:cBhvr>
                                        <p:cTn id="25" dur="1000" fill="hold"/>
                                        <p:tgtEl>
                                          <p:spTgt spid="1440"/>
                                        </p:tgtEl>
                                        <p:attrNameLst>
                                          <p:attrName>ppt_x</p:attrName>
                                        </p:attrNameLst>
                                      </p:cBhvr>
                                      <p:tavLst>
                                        <p:tav tm="0">
                                          <p:val>
                                            <p:strVal val="#ppt_x"/>
                                          </p:val>
                                        </p:tav>
                                        <p:tav tm="100000">
                                          <p:val>
                                            <p:strVal val="#ppt_x"/>
                                          </p:val>
                                        </p:tav>
                                      </p:tavLst>
                                    </p:anim>
                                    <p:anim calcmode="lin" valueType="num">
                                      <p:cBhvr>
                                        <p:cTn id="26" dur="1000" fill="hold"/>
                                        <p:tgtEl>
                                          <p:spTgt spid="144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60"/>
                                        </p:tgtEl>
                                        <p:attrNameLst>
                                          <p:attrName>style.visibility</p:attrName>
                                        </p:attrNameLst>
                                      </p:cBhvr>
                                      <p:to>
                                        <p:strVal val="visible"/>
                                      </p:to>
                                    </p:set>
                                    <p:animEffect transition="in" filter="fade">
                                      <p:cBhvr>
                                        <p:cTn id="31" dur="1000"/>
                                        <p:tgtEl>
                                          <p:spTgt spid="1460"/>
                                        </p:tgtEl>
                                      </p:cBhvr>
                                    </p:animEffect>
                                    <p:anim calcmode="lin" valueType="num">
                                      <p:cBhvr>
                                        <p:cTn id="32" dur="1000" fill="hold"/>
                                        <p:tgtEl>
                                          <p:spTgt spid="1460"/>
                                        </p:tgtEl>
                                        <p:attrNameLst>
                                          <p:attrName>ppt_x</p:attrName>
                                        </p:attrNameLst>
                                      </p:cBhvr>
                                      <p:tavLst>
                                        <p:tav tm="0">
                                          <p:val>
                                            <p:strVal val="#ppt_x"/>
                                          </p:val>
                                        </p:tav>
                                        <p:tav tm="100000">
                                          <p:val>
                                            <p:strVal val="#ppt_x"/>
                                          </p:val>
                                        </p:tav>
                                      </p:tavLst>
                                    </p:anim>
                                    <p:anim calcmode="lin" valueType="num">
                                      <p:cBhvr>
                                        <p:cTn id="33" dur="1000" fill="hold"/>
                                        <p:tgtEl>
                                          <p:spTgt spid="146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41"/>
                                        </p:tgtEl>
                                        <p:attrNameLst>
                                          <p:attrName>style.visibility</p:attrName>
                                        </p:attrNameLst>
                                      </p:cBhvr>
                                      <p:to>
                                        <p:strVal val="visible"/>
                                      </p:to>
                                    </p:set>
                                    <p:animEffect transition="in" filter="fade">
                                      <p:cBhvr>
                                        <p:cTn id="36" dur="1000"/>
                                        <p:tgtEl>
                                          <p:spTgt spid="1441"/>
                                        </p:tgtEl>
                                      </p:cBhvr>
                                    </p:animEffect>
                                    <p:anim calcmode="lin" valueType="num">
                                      <p:cBhvr>
                                        <p:cTn id="37" dur="1000" fill="hold"/>
                                        <p:tgtEl>
                                          <p:spTgt spid="1441"/>
                                        </p:tgtEl>
                                        <p:attrNameLst>
                                          <p:attrName>ppt_x</p:attrName>
                                        </p:attrNameLst>
                                      </p:cBhvr>
                                      <p:tavLst>
                                        <p:tav tm="0">
                                          <p:val>
                                            <p:strVal val="#ppt_x"/>
                                          </p:val>
                                        </p:tav>
                                        <p:tav tm="100000">
                                          <p:val>
                                            <p:strVal val="#ppt_x"/>
                                          </p:val>
                                        </p:tav>
                                      </p:tavLst>
                                    </p:anim>
                                    <p:anim calcmode="lin" valueType="num">
                                      <p:cBhvr>
                                        <p:cTn id="38" dur="1000" fill="hold"/>
                                        <p:tgtEl>
                                          <p:spTgt spid="144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9" grpId="0"/>
      <p:bldP spid="1440" grpId="0"/>
      <p:bldP spid="1441" grpId="0"/>
      <p:bldP spid="1460"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3C07BA-C05D-4E5A-BC3E-1873226C7AA1}"/>
              </a:ext>
            </a:extLst>
          </p:cNvPr>
          <p:cNvSpPr/>
          <p:nvPr/>
        </p:nvSpPr>
        <p:spPr>
          <a:xfrm>
            <a:off x="766961" y="546859"/>
            <a:ext cx="6190628" cy="369332"/>
          </a:xfrm>
          <a:prstGeom prst="rect">
            <a:avLst/>
          </a:prstGeom>
        </p:spPr>
        <p:txBody>
          <a:bodyPr wrap="square">
            <a:spAutoFit/>
          </a:bodyPr>
          <a:lstStyle/>
          <a:p>
            <a:r>
              <a:rPr lang="en-US" sz="1800" b="1" i="0" dirty="0">
                <a:solidFill>
                  <a:schemeClr val="bg1"/>
                </a:solidFill>
                <a:effectLst/>
                <a:latin typeface="Calibri" panose="020F0502020204030204" pitchFamily="34" charset="0"/>
                <a:cs typeface="Calibri" panose="020F0502020204030204" pitchFamily="34" charset="0"/>
              </a:rPr>
              <a:t>Format data</a:t>
            </a:r>
            <a:endParaRPr lang="en-US" sz="1800" dirty="0">
              <a:solidFill>
                <a:schemeClr val="bg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A3A8646E-B741-49CC-9783-5CF6B29B6D91}"/>
              </a:ext>
            </a:extLst>
          </p:cNvPr>
          <p:cNvSpPr/>
          <p:nvPr/>
        </p:nvSpPr>
        <p:spPr>
          <a:xfrm>
            <a:off x="766961" y="1077811"/>
            <a:ext cx="1770676" cy="369332"/>
          </a:xfrm>
          <a:prstGeom prst="rect">
            <a:avLst/>
          </a:prstGeom>
        </p:spPr>
        <p:txBody>
          <a:bodyPr wrap="square">
            <a:spAutoFit/>
          </a:bodyPr>
          <a:lstStyle/>
          <a:p>
            <a:r>
              <a:rPr lang="en-US" sz="1800" b="0" i="1" dirty="0">
                <a:solidFill>
                  <a:schemeClr val="bg1"/>
                </a:solidFill>
                <a:effectLst/>
                <a:latin typeface="Calibri" panose="020F0502020204030204" pitchFamily="34" charset="0"/>
                <a:cs typeface="Calibri" panose="020F0502020204030204" pitchFamily="34" charset="0"/>
              </a:rPr>
              <a:t>1. Data</a:t>
            </a:r>
            <a:endParaRPr lang="en-US" sz="1800" dirty="0">
              <a:solidFill>
                <a:schemeClr val="bg1"/>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42D47A9-C9C8-417A-943F-A6D414F42004}"/>
              </a:ext>
            </a:extLst>
          </p:cNvPr>
          <p:cNvSpPr/>
          <p:nvPr/>
        </p:nvSpPr>
        <p:spPr>
          <a:xfrm>
            <a:off x="766961" y="1714758"/>
            <a:ext cx="9823503" cy="923330"/>
          </a:xfrm>
          <a:prstGeom prst="rect">
            <a:avLst/>
          </a:prstGeom>
        </p:spPr>
        <p:txBody>
          <a:bodyPr wrap="square">
            <a:spAutoFit/>
          </a:bodyPr>
          <a:lstStyle/>
          <a:p>
            <a:r>
              <a:rPr lang="vi-VN" sz="1800" dirty="0">
                <a:solidFill>
                  <a:schemeClr val="bg1"/>
                </a:solidFill>
              </a:rPr>
              <a:t>Data:</a:t>
            </a:r>
            <a:endParaRPr lang="en-US" sz="1800" dirty="0">
              <a:solidFill>
                <a:schemeClr val="bg1"/>
              </a:solidFill>
            </a:endParaRPr>
          </a:p>
          <a:p>
            <a:pPr marL="285750" indent="-285750">
              <a:buFont typeface="Courier New" panose="02070309020205020404" pitchFamily="49" charset="0"/>
              <a:buChar char="o"/>
            </a:pPr>
            <a:r>
              <a:rPr lang="en-US" sz="1800" dirty="0" err="1">
                <a:solidFill>
                  <a:schemeClr val="bg1"/>
                </a:solidFill>
                <a:latin typeface="Calibri" panose="020F0502020204030204" pitchFamily="34" charset="0"/>
                <a:cs typeface="Calibri" panose="020F0502020204030204" pitchFamily="34" charset="0"/>
              </a:rPr>
              <a:t>Dữ</a:t>
            </a:r>
            <a:r>
              <a:rPr lang="en-US" sz="1800" dirty="0">
                <a:solidFill>
                  <a:schemeClr val="bg1"/>
                </a:solidFill>
                <a:latin typeface="Calibri" panose="020F0502020204030204" pitchFamily="34" charset="0"/>
                <a:cs typeface="Calibri" panose="020F0502020204030204" pitchFamily="34" charset="0"/>
              </a:rPr>
              <a:t> </a:t>
            </a:r>
            <a:r>
              <a:rPr lang="en-US" sz="1800" dirty="0" err="1">
                <a:solidFill>
                  <a:schemeClr val="bg1"/>
                </a:solidFill>
                <a:latin typeface="Calibri" panose="020F0502020204030204" pitchFamily="34" charset="0"/>
                <a:cs typeface="Calibri" panose="020F0502020204030204" pitchFamily="34" charset="0"/>
              </a:rPr>
              <a:t>liệu</a:t>
            </a:r>
            <a:r>
              <a:rPr lang="en-US" sz="1800" dirty="0">
                <a:solidFill>
                  <a:schemeClr val="bg1"/>
                </a:solidFill>
                <a:latin typeface="Calibri" panose="020F0502020204030204" pitchFamily="34" charset="0"/>
                <a:cs typeface="Calibri" panose="020F0502020204030204" pitchFamily="34" charset="0"/>
              </a:rPr>
              <a:t> </a:t>
            </a:r>
            <a:r>
              <a:rPr lang="en-US" sz="1800" dirty="0" err="1">
                <a:solidFill>
                  <a:schemeClr val="bg1"/>
                </a:solidFill>
                <a:latin typeface="Calibri" panose="020F0502020204030204" pitchFamily="34" charset="0"/>
                <a:cs typeface="Calibri" panose="020F0502020204030204" pitchFamily="34" charset="0"/>
              </a:rPr>
              <a:t>định</a:t>
            </a:r>
            <a:r>
              <a:rPr lang="en-US" sz="1800" dirty="0">
                <a:solidFill>
                  <a:schemeClr val="bg1"/>
                </a:solidFill>
                <a:latin typeface="Calibri" panose="020F0502020204030204" pitchFamily="34" charset="0"/>
                <a:cs typeface="Calibri" panose="020F0502020204030204" pitchFamily="34" charset="0"/>
              </a:rPr>
              <a:t> </a:t>
            </a:r>
            <a:r>
              <a:rPr lang="en-US" sz="1800" dirty="0" err="1">
                <a:solidFill>
                  <a:schemeClr val="bg1"/>
                </a:solidFill>
                <a:latin typeface="Calibri" panose="020F0502020204030204" pitchFamily="34" charset="0"/>
                <a:cs typeface="Calibri" panose="020F0502020204030204" pitchFamily="34" charset="0"/>
              </a:rPr>
              <a:t>tính</a:t>
            </a:r>
            <a:endParaRPr lang="en-US" sz="1800" dirty="0">
              <a:solidFill>
                <a:schemeClr val="bg1"/>
              </a:solidFill>
              <a:latin typeface="Calibri" panose="020F0502020204030204" pitchFamily="34" charset="0"/>
              <a:cs typeface="Calibri" panose="020F0502020204030204" pitchFamily="34" charset="0"/>
            </a:endParaRPr>
          </a:p>
          <a:p>
            <a:pPr marL="285750" indent="-285750">
              <a:buFont typeface="Courier New" panose="02070309020205020404" pitchFamily="49" charset="0"/>
              <a:buChar char="o"/>
            </a:pPr>
            <a:r>
              <a:rPr lang="en-US" sz="1800" dirty="0" err="1">
                <a:solidFill>
                  <a:schemeClr val="bg1"/>
                </a:solidFill>
                <a:latin typeface="Calibri" panose="020F0502020204030204" pitchFamily="34" charset="0"/>
                <a:cs typeface="Calibri" panose="020F0502020204030204" pitchFamily="34" charset="0"/>
              </a:rPr>
              <a:t>Dữ</a:t>
            </a:r>
            <a:r>
              <a:rPr lang="en-US" sz="1800" dirty="0">
                <a:solidFill>
                  <a:schemeClr val="bg1"/>
                </a:solidFill>
                <a:latin typeface="Calibri" panose="020F0502020204030204" pitchFamily="34" charset="0"/>
                <a:cs typeface="Calibri" panose="020F0502020204030204" pitchFamily="34" charset="0"/>
              </a:rPr>
              <a:t> </a:t>
            </a:r>
            <a:r>
              <a:rPr lang="en-US" sz="1800" dirty="0" err="1">
                <a:solidFill>
                  <a:schemeClr val="bg1"/>
                </a:solidFill>
                <a:latin typeface="Calibri" panose="020F0502020204030204" pitchFamily="34" charset="0"/>
                <a:cs typeface="Calibri" panose="020F0502020204030204" pitchFamily="34" charset="0"/>
              </a:rPr>
              <a:t>liệu</a:t>
            </a:r>
            <a:r>
              <a:rPr lang="en-US" sz="1800" dirty="0">
                <a:solidFill>
                  <a:schemeClr val="bg1"/>
                </a:solidFill>
                <a:latin typeface="Calibri" panose="020F0502020204030204" pitchFamily="34" charset="0"/>
                <a:cs typeface="Calibri" panose="020F0502020204030204" pitchFamily="34" charset="0"/>
              </a:rPr>
              <a:t> </a:t>
            </a:r>
            <a:r>
              <a:rPr lang="en-US" sz="1800" dirty="0" err="1">
                <a:solidFill>
                  <a:schemeClr val="bg1"/>
                </a:solidFill>
                <a:latin typeface="Calibri" panose="020F0502020204030204" pitchFamily="34" charset="0"/>
                <a:cs typeface="Calibri" panose="020F0502020204030204" pitchFamily="34" charset="0"/>
              </a:rPr>
              <a:t>định</a:t>
            </a:r>
            <a:r>
              <a:rPr lang="en-US" sz="1800" dirty="0">
                <a:solidFill>
                  <a:schemeClr val="bg1"/>
                </a:solidFill>
                <a:latin typeface="Calibri" panose="020F0502020204030204" pitchFamily="34" charset="0"/>
                <a:cs typeface="Calibri" panose="020F0502020204030204" pitchFamily="34" charset="0"/>
              </a:rPr>
              <a:t> </a:t>
            </a:r>
            <a:r>
              <a:rPr lang="en-US" sz="1800" dirty="0" err="1">
                <a:solidFill>
                  <a:schemeClr val="bg1"/>
                </a:solidFill>
                <a:latin typeface="Calibri" panose="020F0502020204030204" pitchFamily="34" charset="0"/>
                <a:cs typeface="Calibri" panose="020F0502020204030204" pitchFamily="34" charset="0"/>
              </a:rPr>
              <a:t>lượng</a:t>
            </a:r>
            <a:endParaRPr lang="en-US" sz="1800" dirty="0">
              <a:solidFill>
                <a:schemeClr val="bg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3A8646E-B741-49CC-9783-5CF6B29B6D91}"/>
              </a:ext>
            </a:extLst>
          </p:cNvPr>
          <p:cNvSpPr/>
          <p:nvPr/>
        </p:nvSpPr>
        <p:spPr>
          <a:xfrm>
            <a:off x="766961" y="3074568"/>
            <a:ext cx="1770676" cy="369332"/>
          </a:xfrm>
          <a:prstGeom prst="rect">
            <a:avLst/>
          </a:prstGeom>
        </p:spPr>
        <p:txBody>
          <a:bodyPr wrap="square">
            <a:spAutoFit/>
          </a:bodyPr>
          <a:lstStyle/>
          <a:p>
            <a:r>
              <a:rPr lang="en-US" sz="1800" i="1" dirty="0">
                <a:solidFill>
                  <a:schemeClr val="bg1"/>
                </a:solidFill>
                <a:latin typeface="Calibri" panose="020F0502020204030204" pitchFamily="34" charset="0"/>
                <a:cs typeface="Calibri" panose="020F0502020204030204" pitchFamily="34" charset="0"/>
              </a:rPr>
              <a:t>2</a:t>
            </a:r>
            <a:r>
              <a:rPr lang="en-US" sz="1800" b="0" i="1" dirty="0">
                <a:solidFill>
                  <a:schemeClr val="bg1"/>
                </a:solidFill>
                <a:effectLst/>
                <a:latin typeface="Calibri" panose="020F0502020204030204" pitchFamily="34" charset="0"/>
                <a:cs typeface="Calibri" panose="020F0502020204030204" pitchFamily="34" charset="0"/>
              </a:rPr>
              <a:t>. </a:t>
            </a:r>
            <a:r>
              <a:rPr lang="en-US" sz="1800" b="0" i="1" dirty="0" err="1">
                <a:solidFill>
                  <a:schemeClr val="bg1"/>
                </a:solidFill>
                <a:effectLst/>
                <a:latin typeface="Calibri" panose="020F0502020204030204" pitchFamily="34" charset="0"/>
                <a:cs typeface="Calibri" panose="020F0502020204030204" pitchFamily="34" charset="0"/>
              </a:rPr>
              <a:t>Phân</a:t>
            </a:r>
            <a:r>
              <a:rPr lang="en-US" sz="1800" b="0" i="1" dirty="0">
                <a:solidFill>
                  <a:schemeClr val="bg1"/>
                </a:solidFill>
                <a:effectLst/>
                <a:latin typeface="Calibri" panose="020F0502020204030204" pitchFamily="34" charset="0"/>
                <a:cs typeface="Calibri" panose="020F0502020204030204" pitchFamily="34" charset="0"/>
              </a:rPr>
              <a:t> </a:t>
            </a:r>
            <a:r>
              <a:rPr lang="en-US" sz="1800" b="0" i="1" dirty="0" err="1">
                <a:solidFill>
                  <a:schemeClr val="bg1"/>
                </a:solidFill>
                <a:effectLst/>
                <a:latin typeface="Calibri" panose="020F0502020204030204" pitchFamily="34" charset="0"/>
                <a:cs typeface="Calibri" panose="020F0502020204030204" pitchFamily="34" charset="0"/>
              </a:rPr>
              <a:t>loại</a:t>
            </a:r>
            <a:r>
              <a:rPr lang="en-US" sz="1800" b="0" i="1" dirty="0">
                <a:solidFill>
                  <a:schemeClr val="bg1"/>
                </a:solidFill>
                <a:effectLst/>
                <a:latin typeface="Calibri" panose="020F0502020204030204" pitchFamily="34" charset="0"/>
                <a:cs typeface="Calibri" panose="020F0502020204030204" pitchFamily="34" charset="0"/>
              </a:rPr>
              <a:t> data</a:t>
            </a:r>
            <a:endParaRPr lang="en-US" sz="1800" dirty="0">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42D47A9-C9C8-417A-943F-A6D414F42004}"/>
              </a:ext>
            </a:extLst>
          </p:cNvPr>
          <p:cNvSpPr/>
          <p:nvPr/>
        </p:nvSpPr>
        <p:spPr>
          <a:xfrm>
            <a:off x="766961" y="3605520"/>
            <a:ext cx="7175560" cy="646331"/>
          </a:xfrm>
          <a:prstGeom prst="rect">
            <a:avLst/>
          </a:prstGeom>
        </p:spPr>
        <p:txBody>
          <a:bodyPr wrap="square">
            <a:spAutoFit/>
          </a:bodyPr>
          <a:lstStyle/>
          <a:p>
            <a:r>
              <a:rPr lang="en-US" sz="1800" dirty="0" err="1">
                <a:solidFill>
                  <a:schemeClr val="bg1"/>
                </a:solidFill>
              </a:rPr>
              <a:t>Quan</a:t>
            </a:r>
            <a:r>
              <a:rPr lang="en-US" sz="1800" dirty="0">
                <a:solidFill>
                  <a:schemeClr val="bg1"/>
                </a:solidFill>
              </a:rPr>
              <a:t> </a:t>
            </a:r>
            <a:r>
              <a:rPr lang="en-US" sz="1800" dirty="0" err="1">
                <a:solidFill>
                  <a:schemeClr val="bg1"/>
                </a:solidFill>
              </a:rPr>
              <a:t>sát</a:t>
            </a:r>
            <a:r>
              <a:rPr lang="en-US" sz="1800" dirty="0">
                <a:solidFill>
                  <a:schemeClr val="bg1"/>
                </a:solidFill>
              </a:rPr>
              <a:t>, </a:t>
            </a:r>
            <a:r>
              <a:rPr lang="en-US" sz="1800" dirty="0" err="1">
                <a:solidFill>
                  <a:schemeClr val="bg1"/>
                </a:solidFill>
              </a:rPr>
              <a:t>thực</a:t>
            </a:r>
            <a:r>
              <a:rPr lang="en-US" sz="1800" dirty="0">
                <a:solidFill>
                  <a:schemeClr val="bg1"/>
                </a:solidFill>
              </a:rPr>
              <a:t> </a:t>
            </a:r>
            <a:r>
              <a:rPr lang="en-US" sz="1800" dirty="0" err="1">
                <a:solidFill>
                  <a:schemeClr val="bg1"/>
                </a:solidFill>
              </a:rPr>
              <a:t>nghiệm</a:t>
            </a:r>
            <a:r>
              <a:rPr lang="en-US" sz="1800" dirty="0">
                <a:solidFill>
                  <a:schemeClr val="bg1"/>
                </a:solidFill>
              </a:rPr>
              <a:t>, </a:t>
            </a:r>
            <a:r>
              <a:rPr lang="en-US" sz="1800" dirty="0" err="1">
                <a:solidFill>
                  <a:schemeClr val="bg1"/>
                </a:solidFill>
              </a:rPr>
              <a:t>mô</a:t>
            </a:r>
            <a:r>
              <a:rPr lang="en-US" sz="1800" dirty="0">
                <a:solidFill>
                  <a:schemeClr val="bg1"/>
                </a:solidFill>
              </a:rPr>
              <a:t> </a:t>
            </a:r>
            <a:r>
              <a:rPr lang="en-US" sz="1800" dirty="0" err="1">
                <a:solidFill>
                  <a:schemeClr val="bg1"/>
                </a:solidFill>
              </a:rPr>
              <a:t>phỏng</a:t>
            </a:r>
            <a:r>
              <a:rPr lang="en-US" sz="1800" dirty="0">
                <a:solidFill>
                  <a:schemeClr val="bg1"/>
                </a:solidFill>
              </a:rPr>
              <a:t>, </a:t>
            </a:r>
            <a:r>
              <a:rPr lang="en-US" sz="1800" dirty="0" err="1">
                <a:solidFill>
                  <a:schemeClr val="bg1"/>
                </a:solidFill>
              </a:rPr>
              <a:t>bắt</a:t>
            </a:r>
            <a:r>
              <a:rPr lang="en-US" sz="1800" dirty="0">
                <a:solidFill>
                  <a:schemeClr val="bg1"/>
                </a:solidFill>
              </a:rPr>
              <a:t> </a:t>
            </a:r>
            <a:r>
              <a:rPr lang="en-US" sz="1800" dirty="0" err="1">
                <a:solidFill>
                  <a:schemeClr val="bg1"/>
                </a:solidFill>
              </a:rPr>
              <a:t>nguồn</a:t>
            </a:r>
            <a:r>
              <a:rPr lang="en-US" sz="1800" dirty="0">
                <a:solidFill>
                  <a:schemeClr val="bg1"/>
                </a:solidFill>
              </a:rPr>
              <a:t> </a:t>
            </a:r>
            <a:r>
              <a:rPr lang="en-US" sz="1800" dirty="0" err="1">
                <a:solidFill>
                  <a:schemeClr val="bg1"/>
                </a:solidFill>
              </a:rPr>
              <a:t>hoặc</a:t>
            </a:r>
            <a:r>
              <a:rPr lang="en-US" sz="1800" dirty="0">
                <a:solidFill>
                  <a:schemeClr val="bg1"/>
                </a:solidFill>
              </a:rPr>
              <a:t> </a:t>
            </a:r>
            <a:r>
              <a:rPr lang="en-US" sz="1800" dirty="0" err="1">
                <a:solidFill>
                  <a:schemeClr val="bg1"/>
                </a:solidFill>
              </a:rPr>
              <a:t>biên</a:t>
            </a:r>
            <a:r>
              <a:rPr lang="en-US" sz="1800" dirty="0">
                <a:solidFill>
                  <a:schemeClr val="bg1"/>
                </a:solidFill>
              </a:rPr>
              <a:t> </a:t>
            </a:r>
            <a:r>
              <a:rPr lang="en-US" sz="1800" dirty="0" err="1">
                <a:solidFill>
                  <a:schemeClr val="bg1"/>
                </a:solidFill>
              </a:rPr>
              <a:t>dịch</a:t>
            </a:r>
            <a:r>
              <a:rPr lang="en-US" sz="1800" dirty="0">
                <a:solidFill>
                  <a:schemeClr val="bg1"/>
                </a:solidFill>
              </a:rPr>
              <a:t>, </a:t>
            </a:r>
            <a:r>
              <a:rPr lang="en-US" sz="1800" dirty="0" err="1">
                <a:solidFill>
                  <a:schemeClr val="bg1"/>
                </a:solidFill>
              </a:rPr>
              <a:t>tham</a:t>
            </a:r>
            <a:r>
              <a:rPr lang="en-US" sz="1800" dirty="0">
                <a:solidFill>
                  <a:schemeClr val="bg1"/>
                </a:solidFill>
              </a:rPr>
              <a:t> </a:t>
            </a:r>
            <a:r>
              <a:rPr lang="en-US" sz="1800" dirty="0" err="1">
                <a:solidFill>
                  <a:schemeClr val="bg1"/>
                </a:solidFill>
              </a:rPr>
              <a:t>chiếu</a:t>
            </a:r>
            <a:r>
              <a:rPr lang="en-US" sz="1800" dirty="0">
                <a:solidFill>
                  <a:schemeClr val="bg1"/>
                </a:solidFill>
              </a:rPr>
              <a:t> </a:t>
            </a:r>
            <a:r>
              <a:rPr lang="en-US" sz="1800" dirty="0" err="1">
                <a:solidFill>
                  <a:schemeClr val="bg1"/>
                </a:solidFill>
              </a:rPr>
              <a:t>hoặc</a:t>
            </a:r>
            <a:r>
              <a:rPr lang="en-US" sz="1800" dirty="0">
                <a:solidFill>
                  <a:schemeClr val="bg1"/>
                </a:solidFill>
              </a:rPr>
              <a:t> </a:t>
            </a:r>
            <a:r>
              <a:rPr lang="en-US" sz="1800" dirty="0" err="1">
                <a:solidFill>
                  <a:schemeClr val="bg1"/>
                </a:solidFill>
              </a:rPr>
              <a:t>chuẩn</a:t>
            </a:r>
            <a:r>
              <a:rPr lang="en-US" sz="1800" dirty="0">
                <a:solidFill>
                  <a:schemeClr val="bg1"/>
                </a:solidFill>
              </a:rPr>
              <a:t>, </a:t>
            </a:r>
            <a:r>
              <a:rPr lang="en-US" sz="1800" dirty="0" err="1">
                <a:solidFill>
                  <a:schemeClr val="bg1"/>
                </a:solidFill>
              </a:rPr>
              <a:t>định</a:t>
            </a:r>
            <a:r>
              <a:rPr lang="en-US" sz="1800" dirty="0">
                <a:solidFill>
                  <a:schemeClr val="bg1"/>
                </a:solidFill>
              </a:rPr>
              <a:t> </a:t>
            </a:r>
            <a:r>
              <a:rPr lang="en-US" sz="1800" dirty="0" err="1">
                <a:solidFill>
                  <a:schemeClr val="bg1"/>
                </a:solidFill>
              </a:rPr>
              <a:t>dạng</a:t>
            </a:r>
            <a:r>
              <a:rPr lang="en-US" sz="1800" dirty="0">
                <a:solidFill>
                  <a:schemeClr val="bg1"/>
                </a:solidFill>
              </a:rPr>
              <a:t> </a:t>
            </a:r>
            <a:r>
              <a:rPr lang="en-US" sz="1800" dirty="0" err="1">
                <a:solidFill>
                  <a:schemeClr val="bg1"/>
                </a:solidFill>
              </a:rPr>
              <a:t>tệp</a:t>
            </a:r>
            <a:endParaRPr lang="en-US" sz="1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5557650"/>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52"/>
          <p:cNvSpPr/>
          <p:nvPr/>
        </p:nvSpPr>
        <p:spPr>
          <a:xfrm rot="10800000" flipH="1">
            <a:off x="534750" y="-74125"/>
            <a:ext cx="3042300" cy="41133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510" name="Google Shape;1510;p52"/>
          <p:cNvSpPr txBox="1">
            <a:spLocks noGrp="1"/>
          </p:cNvSpPr>
          <p:nvPr>
            <p:ph type="ctrTitle"/>
          </p:nvPr>
        </p:nvSpPr>
        <p:spPr>
          <a:xfrm>
            <a:off x="867138" y="-749494"/>
            <a:ext cx="2581441" cy="2052600"/>
          </a:xfrm>
          <a:prstGeom prst="rect">
            <a:avLst/>
          </a:prstGeom>
        </p:spPr>
        <p:txBody>
          <a:bodyPr spcFirstLastPara="1" wrap="square" lIns="91425" tIns="91425" rIns="91425" bIns="91425" anchor="b" anchorCtr="0">
            <a:noAutofit/>
          </a:bodyPr>
          <a:lstStyle/>
          <a:p>
            <a:r>
              <a:rPr lang="en-US" sz="2800" b="1" dirty="0">
                <a:latin typeface="Calibri" panose="020F0502020204030204" pitchFamily="34" charset="0"/>
                <a:cs typeface="Calibri" panose="020F0502020204030204" pitchFamily="34" charset="0"/>
              </a:rPr>
              <a:t>Đ</a:t>
            </a:r>
            <a:r>
              <a:rPr lang="vi-VN" sz="2800" b="1" dirty="0">
                <a:latin typeface="Calibri" panose="020F0502020204030204" pitchFamily="34" charset="0"/>
                <a:cs typeface="Calibri" panose="020F0502020204030204" pitchFamily="34" charset="0"/>
              </a:rPr>
              <a:t>ịnh dạng J</a:t>
            </a:r>
            <a:r>
              <a:rPr lang="en-US" sz="2800" b="1" dirty="0">
                <a:latin typeface="Calibri" panose="020F0502020204030204" pitchFamily="34" charset="0"/>
                <a:cs typeface="Calibri" panose="020F0502020204030204" pitchFamily="34" charset="0"/>
              </a:rPr>
              <a:t>SON</a:t>
            </a:r>
            <a:br>
              <a:rPr lang="en-US" sz="2400" dirty="0">
                <a:latin typeface="Calibri" panose="020F0502020204030204" pitchFamily="34" charset="0"/>
                <a:cs typeface="Calibri" panose="020F0502020204030204" pitchFamily="34" charset="0"/>
              </a:rPr>
            </a:br>
            <a:endParaRPr sz="2400" dirty="0">
              <a:solidFill>
                <a:srgbClr val="FFFFFF"/>
              </a:solidFill>
              <a:latin typeface="Calibri" panose="020F0502020204030204" pitchFamily="34" charset="0"/>
              <a:cs typeface="Calibri" panose="020F0502020204030204" pitchFamily="34" charset="0"/>
            </a:endParaRPr>
          </a:p>
        </p:txBody>
      </p:sp>
      <p:sp>
        <p:nvSpPr>
          <p:cNvPr id="1511" name="Google Shape;1511;p52"/>
          <p:cNvSpPr txBox="1">
            <a:spLocks noGrp="1"/>
          </p:cNvSpPr>
          <p:nvPr>
            <p:ph type="subTitle" idx="1"/>
          </p:nvPr>
        </p:nvSpPr>
        <p:spPr>
          <a:xfrm>
            <a:off x="349189" y="2628086"/>
            <a:ext cx="3042301" cy="1616616"/>
          </a:xfrm>
          <a:prstGeom prst="rect">
            <a:avLst/>
          </a:prstGeom>
        </p:spPr>
        <p:txBody>
          <a:bodyPr spcFirstLastPara="1" wrap="square" lIns="91425" tIns="91425" rIns="91425" bIns="91425" anchor="t" anchorCtr="0">
            <a:noAutofit/>
          </a:bodyPr>
          <a:lstStyle/>
          <a:p>
            <a:pPr algn="just"/>
            <a:r>
              <a:rPr lang="en-US" sz="1200" b="0" i="0" dirty="0">
                <a:solidFill>
                  <a:schemeClr val="bg1"/>
                </a:solidFill>
                <a:effectLst/>
                <a:latin typeface="Calibri" panose="020F0502020204030204" pitchFamily="34" charset="0"/>
                <a:cs typeface="Calibri" panose="020F0502020204030204" pitchFamily="34" charset="0"/>
              </a:rPr>
              <a:t>		</a:t>
            </a:r>
            <a:r>
              <a:rPr lang="en-US" sz="1400" dirty="0"/>
              <a:t>JSON </a:t>
            </a:r>
            <a:r>
              <a:rPr lang="en-US" sz="1400" dirty="0" err="1"/>
              <a:t>là</a:t>
            </a:r>
            <a:r>
              <a:rPr lang="en-US" sz="1400" dirty="0"/>
              <a:t> </a:t>
            </a:r>
            <a:r>
              <a:rPr lang="en-US" sz="1400" dirty="0" err="1"/>
              <a:t>định</a:t>
            </a:r>
            <a:r>
              <a:rPr lang="en-US" sz="1400" dirty="0"/>
              <a:t> </a:t>
            </a:r>
            <a:r>
              <a:rPr lang="en-US" sz="1400" dirty="0" err="1"/>
              <a:t>dạng</a:t>
            </a:r>
            <a:r>
              <a:rPr lang="en-US" sz="1400" dirty="0"/>
              <a:t> </a:t>
            </a:r>
            <a:r>
              <a:rPr lang="en-US" sz="1400" dirty="0" err="1"/>
              <a:t>tệp</a:t>
            </a:r>
            <a:r>
              <a:rPr lang="en-US" sz="1400" dirty="0"/>
              <a:t> </a:t>
            </a:r>
            <a:r>
              <a:rPr lang="en-US" sz="1400" dirty="0" err="1"/>
              <a:t>phổ</a:t>
            </a:r>
            <a:r>
              <a:rPr lang="en-US" sz="1400" dirty="0"/>
              <a:t> </a:t>
            </a:r>
            <a:r>
              <a:rPr lang="en-US" sz="1400" dirty="0" err="1"/>
              <a:t>biến</a:t>
            </a:r>
            <a:r>
              <a:rPr lang="en-US" sz="1400" dirty="0"/>
              <a:t> </a:t>
            </a:r>
            <a:r>
              <a:rPr lang="en-US" sz="1400" dirty="0" err="1"/>
              <a:t>nhất</a:t>
            </a:r>
            <a:r>
              <a:rPr lang="en-US" sz="1400" dirty="0"/>
              <a:t> </a:t>
            </a:r>
            <a:r>
              <a:rPr lang="en-US" sz="1400" dirty="0" err="1"/>
              <a:t>cho</a:t>
            </a:r>
            <a:r>
              <a:rPr lang="en-US" sz="1400" dirty="0"/>
              <a:t> </a:t>
            </a:r>
            <a:r>
              <a:rPr lang="en-US" sz="1400" dirty="0" err="1"/>
              <a:t>dữ</a:t>
            </a:r>
            <a:r>
              <a:rPr lang="en-US" sz="1400" dirty="0"/>
              <a:t> </a:t>
            </a:r>
            <a:r>
              <a:rPr lang="en-US" sz="1400" dirty="0" err="1"/>
              <a:t>liệu</a:t>
            </a:r>
            <a:r>
              <a:rPr lang="en-US" sz="1400" dirty="0"/>
              <a:t> “</a:t>
            </a:r>
            <a:r>
              <a:rPr lang="en-US" sz="1400" dirty="0" err="1"/>
              <a:t>dạng</a:t>
            </a:r>
            <a:r>
              <a:rPr lang="en-US" sz="1400" dirty="0"/>
              <a:t> </a:t>
            </a:r>
            <a:r>
              <a:rPr lang="en-US" sz="1400" dirty="0" err="1"/>
              <a:t>cây</a:t>
            </a:r>
            <a:r>
              <a:rPr lang="en-US" sz="1400" dirty="0"/>
              <a:t>” </a:t>
            </a:r>
            <a:r>
              <a:rPr lang="en-US" sz="1400" dirty="0" err="1"/>
              <a:t>có</a:t>
            </a:r>
            <a:r>
              <a:rPr lang="en-US" sz="1400" dirty="0"/>
              <a:t> </a:t>
            </a:r>
            <a:r>
              <a:rPr lang="en-US" sz="1400" dirty="0" err="1"/>
              <a:t>khả</a:t>
            </a:r>
            <a:r>
              <a:rPr lang="en-US" sz="1400" dirty="0"/>
              <a:t> </a:t>
            </a:r>
            <a:r>
              <a:rPr lang="en-US" sz="1400" dirty="0" err="1"/>
              <a:t>năng</a:t>
            </a:r>
            <a:r>
              <a:rPr lang="en-US" sz="1400" dirty="0"/>
              <a:t> </a:t>
            </a:r>
            <a:r>
              <a:rPr lang="en-US" sz="1400" dirty="0" err="1"/>
              <a:t>có</a:t>
            </a:r>
            <a:r>
              <a:rPr lang="en-US" sz="1400" dirty="0"/>
              <a:t> </a:t>
            </a:r>
            <a:r>
              <a:rPr lang="en-US" sz="1400" dirty="0" err="1"/>
              <a:t>nhiều</a:t>
            </a:r>
            <a:r>
              <a:rPr lang="en-US" sz="1400" dirty="0"/>
              <a:t> </a:t>
            </a:r>
            <a:r>
              <a:rPr lang="en-US" sz="1400" dirty="0" err="1"/>
              <a:t>lớp</a:t>
            </a:r>
            <a:endParaRPr lang="en-US" sz="1300" dirty="0">
              <a:solidFill>
                <a:schemeClr val="bg1"/>
              </a:solidFill>
              <a:latin typeface="Calibri" panose="020F0502020204030204" pitchFamily="34" charset="0"/>
              <a:cs typeface="Calibri" panose="020F0502020204030204" pitchFamily="34" charset="0"/>
            </a:endParaRPr>
          </a:p>
        </p:txBody>
      </p:sp>
      <p:grpSp>
        <p:nvGrpSpPr>
          <p:cNvPr id="1513" name="Google Shape;1513;p52"/>
          <p:cNvGrpSpPr/>
          <p:nvPr/>
        </p:nvGrpSpPr>
        <p:grpSpPr>
          <a:xfrm>
            <a:off x="4366210" y="976222"/>
            <a:ext cx="4021458" cy="3062913"/>
            <a:chOff x="3804623" y="931514"/>
            <a:chExt cx="4311631" cy="3283920"/>
          </a:xfrm>
        </p:grpSpPr>
        <p:grpSp>
          <p:nvGrpSpPr>
            <p:cNvPr id="1514" name="Google Shape;1514;p52"/>
            <p:cNvGrpSpPr/>
            <p:nvPr/>
          </p:nvGrpSpPr>
          <p:grpSpPr>
            <a:xfrm>
              <a:off x="3804623" y="931514"/>
              <a:ext cx="4311631" cy="3283920"/>
              <a:chOff x="3420275" y="729475"/>
              <a:chExt cx="4831500" cy="3679875"/>
            </a:xfrm>
          </p:grpSpPr>
          <p:sp>
            <p:nvSpPr>
              <p:cNvPr id="1515" name="Google Shape;1515;p52"/>
              <p:cNvSpPr/>
              <p:nvPr/>
            </p:nvSpPr>
            <p:spPr>
              <a:xfrm>
                <a:off x="3586250" y="883825"/>
                <a:ext cx="4503600" cy="2746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2"/>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lt1"/>
                </a:solidFill>
                <a:prstDash val="solid"/>
                <a:round/>
                <a:headEnd type="none" w="med" len="med"/>
                <a:tailEnd type="none" w="med" len="med"/>
              </a:ln>
            </p:spPr>
          </p:sp>
          <p:sp>
            <p:nvSpPr>
              <p:cNvPr id="1517" name="Google Shape;1517;p52"/>
              <p:cNvSpPr/>
              <p:nvPr/>
            </p:nvSpPr>
            <p:spPr>
              <a:xfrm>
                <a:off x="3420275" y="729475"/>
                <a:ext cx="4831500" cy="3056700"/>
              </a:xfrm>
              <a:prstGeom prst="roundRect">
                <a:avLst>
                  <a:gd name="adj" fmla="val 385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2"/>
              <p:cNvSpPr/>
              <p:nvPr/>
            </p:nvSpPr>
            <p:spPr>
              <a:xfrm>
                <a:off x="3453125" y="762775"/>
                <a:ext cx="4765800" cy="2990100"/>
              </a:xfrm>
              <a:prstGeom prst="roundRect">
                <a:avLst>
                  <a:gd name="adj" fmla="val 3282"/>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9" name="Google Shape;1519;p52"/>
            <p:cNvCxnSpPr/>
            <p:nvPr/>
          </p:nvCxnSpPr>
          <p:spPr>
            <a:xfrm>
              <a:off x="5238353" y="4162783"/>
              <a:ext cx="1451100" cy="0"/>
            </a:xfrm>
            <a:prstGeom prst="straightConnector1">
              <a:avLst/>
            </a:prstGeom>
            <a:noFill/>
            <a:ln w="19050" cap="flat" cmpd="sng">
              <a:solidFill>
                <a:srgbClr val="FFFFFF"/>
              </a:solidFill>
              <a:prstDash val="solid"/>
              <a:round/>
              <a:headEnd type="none" w="med" len="med"/>
              <a:tailEnd type="none" w="med" len="med"/>
            </a:ln>
          </p:spPr>
        </p:cxnSp>
      </p:grpSp>
      <p:pic>
        <p:nvPicPr>
          <p:cNvPr id="13" name="Picture 12">
            <a:extLst>
              <a:ext uri="{FF2B5EF4-FFF2-40B4-BE49-F238E27FC236}">
                <a16:creationId xmlns:a16="http://schemas.microsoft.com/office/drawing/2014/main" id="{A97B32E5-06F0-4125-8D9E-DC29EC1E4096}"/>
              </a:ext>
            </a:extLst>
          </p:cNvPr>
          <p:cNvPicPr>
            <a:picLocks noChangeAspect="1"/>
          </p:cNvPicPr>
          <p:nvPr/>
        </p:nvPicPr>
        <p:blipFill rotWithShape="1">
          <a:blip r:embed="rId3"/>
          <a:srcRect t="2001" b="1135"/>
          <a:stretch/>
        </p:blipFill>
        <p:spPr>
          <a:xfrm>
            <a:off x="4505350" y="1104365"/>
            <a:ext cx="3747541" cy="2285776"/>
          </a:xfrm>
          <a:prstGeom prst="rect">
            <a:avLst/>
          </a:prstGeom>
        </p:spPr>
      </p:pic>
      <p:sp>
        <p:nvSpPr>
          <p:cNvPr id="14" name="Google Shape;1511;p52">
            <a:extLst>
              <a:ext uri="{FF2B5EF4-FFF2-40B4-BE49-F238E27FC236}">
                <a16:creationId xmlns:a16="http://schemas.microsoft.com/office/drawing/2014/main" id="{15EB7BFE-49FE-4F77-A50C-5E9761D2D57E}"/>
              </a:ext>
            </a:extLst>
          </p:cNvPr>
          <p:cNvSpPr txBox="1">
            <a:spLocks/>
          </p:cNvSpPr>
          <p:nvPr/>
        </p:nvSpPr>
        <p:spPr>
          <a:xfrm>
            <a:off x="349188" y="1274324"/>
            <a:ext cx="3042301" cy="16166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FFF"/>
              </a:buClr>
              <a:buSzPts val="1100"/>
              <a:buFont typeface="Roboto Slab Regular"/>
              <a:buNone/>
              <a:defRPr sz="1100" b="0" i="0" u="none" strike="noStrike" cap="none">
                <a:solidFill>
                  <a:srgbClr val="FFFFFF"/>
                </a:solidFill>
                <a:latin typeface="Roboto Slab Regular"/>
                <a:ea typeface="Roboto Slab Regular"/>
                <a:cs typeface="Roboto Slab Regular"/>
                <a:sym typeface="Roboto Slab Regular"/>
              </a:defRPr>
            </a:lvl1pPr>
            <a:lvl2pPr marL="914400" marR="0" lvl="1" indent="-304800" algn="l" rtl="0">
              <a:lnSpc>
                <a:spcPct val="100000"/>
              </a:lnSpc>
              <a:spcBef>
                <a:spcPts val="0"/>
              </a:spcBef>
              <a:spcAft>
                <a:spcPts val="0"/>
              </a:spcAft>
              <a:buClr>
                <a:srgbClr val="FFFFFF"/>
              </a:buClr>
              <a:buSzPts val="2800"/>
              <a:buFont typeface="Roboto Slab Regular"/>
              <a:buNone/>
              <a:defRPr sz="2800" b="0" i="0" u="none" strike="noStrike" cap="none">
                <a:solidFill>
                  <a:srgbClr val="FFFFFF"/>
                </a:solidFill>
                <a:latin typeface="Roboto Slab Regular"/>
                <a:ea typeface="Roboto Slab Regular"/>
                <a:cs typeface="Roboto Slab Regular"/>
                <a:sym typeface="Roboto Slab Regular"/>
              </a:defRPr>
            </a:lvl2pPr>
            <a:lvl3pPr marL="1371600" marR="0" lvl="2" indent="-304800" algn="l" rtl="0">
              <a:lnSpc>
                <a:spcPct val="100000"/>
              </a:lnSpc>
              <a:spcBef>
                <a:spcPts val="0"/>
              </a:spcBef>
              <a:spcAft>
                <a:spcPts val="0"/>
              </a:spcAft>
              <a:buClr>
                <a:srgbClr val="FFFFFF"/>
              </a:buClr>
              <a:buSzPts val="2800"/>
              <a:buFont typeface="Roboto Slab Regular"/>
              <a:buNone/>
              <a:defRPr sz="2800" b="0" i="0" u="none" strike="noStrike" cap="none">
                <a:solidFill>
                  <a:srgbClr val="FFFFFF"/>
                </a:solidFill>
                <a:latin typeface="Roboto Slab Regular"/>
                <a:ea typeface="Roboto Slab Regular"/>
                <a:cs typeface="Roboto Slab Regular"/>
                <a:sym typeface="Roboto Slab Regular"/>
              </a:defRPr>
            </a:lvl3pPr>
            <a:lvl4pPr marL="1828800" marR="0" lvl="3" indent="-304800" algn="l" rtl="0">
              <a:lnSpc>
                <a:spcPct val="100000"/>
              </a:lnSpc>
              <a:spcBef>
                <a:spcPts val="0"/>
              </a:spcBef>
              <a:spcAft>
                <a:spcPts val="0"/>
              </a:spcAft>
              <a:buClr>
                <a:srgbClr val="FFFFFF"/>
              </a:buClr>
              <a:buSzPts val="2800"/>
              <a:buFont typeface="Roboto Slab Regular"/>
              <a:buNone/>
              <a:defRPr sz="2800" b="0" i="0" u="none" strike="noStrike" cap="none">
                <a:solidFill>
                  <a:srgbClr val="FFFFFF"/>
                </a:solidFill>
                <a:latin typeface="Roboto Slab Regular"/>
                <a:ea typeface="Roboto Slab Regular"/>
                <a:cs typeface="Roboto Slab Regular"/>
                <a:sym typeface="Roboto Slab Regular"/>
              </a:defRPr>
            </a:lvl4pPr>
            <a:lvl5pPr marL="2286000" marR="0" lvl="4" indent="-304800" algn="l" rtl="0">
              <a:lnSpc>
                <a:spcPct val="100000"/>
              </a:lnSpc>
              <a:spcBef>
                <a:spcPts val="0"/>
              </a:spcBef>
              <a:spcAft>
                <a:spcPts val="0"/>
              </a:spcAft>
              <a:buClr>
                <a:srgbClr val="FFFFFF"/>
              </a:buClr>
              <a:buSzPts val="2800"/>
              <a:buFont typeface="Roboto Slab Regular"/>
              <a:buNone/>
              <a:defRPr sz="2800" b="0" i="0" u="none" strike="noStrike" cap="none">
                <a:solidFill>
                  <a:srgbClr val="FFFFFF"/>
                </a:solidFill>
                <a:latin typeface="Roboto Slab Regular"/>
                <a:ea typeface="Roboto Slab Regular"/>
                <a:cs typeface="Roboto Slab Regular"/>
                <a:sym typeface="Roboto Slab Regular"/>
              </a:defRPr>
            </a:lvl5pPr>
            <a:lvl6pPr marL="2743200" marR="0" lvl="5" indent="-304800" algn="l" rtl="0">
              <a:lnSpc>
                <a:spcPct val="100000"/>
              </a:lnSpc>
              <a:spcBef>
                <a:spcPts val="0"/>
              </a:spcBef>
              <a:spcAft>
                <a:spcPts val="0"/>
              </a:spcAft>
              <a:buClr>
                <a:srgbClr val="FFFFFF"/>
              </a:buClr>
              <a:buSzPts val="2800"/>
              <a:buFont typeface="Roboto Slab Regular"/>
              <a:buNone/>
              <a:defRPr sz="2800" b="0" i="0" u="none" strike="noStrike" cap="none">
                <a:solidFill>
                  <a:srgbClr val="FFFFFF"/>
                </a:solidFill>
                <a:latin typeface="Roboto Slab Regular"/>
                <a:ea typeface="Roboto Slab Regular"/>
                <a:cs typeface="Roboto Slab Regular"/>
                <a:sym typeface="Roboto Slab Regular"/>
              </a:defRPr>
            </a:lvl6pPr>
            <a:lvl7pPr marL="3200400" marR="0" lvl="6" indent="-304800" algn="l" rtl="0">
              <a:lnSpc>
                <a:spcPct val="100000"/>
              </a:lnSpc>
              <a:spcBef>
                <a:spcPts val="0"/>
              </a:spcBef>
              <a:spcAft>
                <a:spcPts val="0"/>
              </a:spcAft>
              <a:buClr>
                <a:srgbClr val="FFFFFF"/>
              </a:buClr>
              <a:buSzPts val="2800"/>
              <a:buFont typeface="Roboto Slab Regular"/>
              <a:buNone/>
              <a:defRPr sz="2800" b="0" i="0" u="none" strike="noStrike" cap="none">
                <a:solidFill>
                  <a:srgbClr val="FFFFFF"/>
                </a:solidFill>
                <a:latin typeface="Roboto Slab Regular"/>
                <a:ea typeface="Roboto Slab Regular"/>
                <a:cs typeface="Roboto Slab Regular"/>
                <a:sym typeface="Roboto Slab Regular"/>
              </a:defRPr>
            </a:lvl7pPr>
            <a:lvl8pPr marL="3657600" marR="0" lvl="7" indent="-304800" algn="l" rtl="0">
              <a:lnSpc>
                <a:spcPct val="100000"/>
              </a:lnSpc>
              <a:spcBef>
                <a:spcPts val="0"/>
              </a:spcBef>
              <a:spcAft>
                <a:spcPts val="0"/>
              </a:spcAft>
              <a:buClr>
                <a:srgbClr val="FFFFFF"/>
              </a:buClr>
              <a:buSzPts val="2800"/>
              <a:buFont typeface="Roboto Slab Regular"/>
              <a:buNone/>
              <a:defRPr sz="2800" b="0" i="0" u="none" strike="noStrike" cap="none">
                <a:solidFill>
                  <a:srgbClr val="FFFFFF"/>
                </a:solidFill>
                <a:latin typeface="Roboto Slab Regular"/>
                <a:ea typeface="Roboto Slab Regular"/>
                <a:cs typeface="Roboto Slab Regular"/>
                <a:sym typeface="Roboto Slab Regular"/>
              </a:defRPr>
            </a:lvl8pPr>
            <a:lvl9pPr marL="4114800" marR="0" lvl="8" indent="-304800" algn="l" rtl="0">
              <a:lnSpc>
                <a:spcPct val="100000"/>
              </a:lnSpc>
              <a:spcBef>
                <a:spcPts val="0"/>
              </a:spcBef>
              <a:spcAft>
                <a:spcPts val="0"/>
              </a:spcAft>
              <a:buClr>
                <a:srgbClr val="FFFFFF"/>
              </a:buClr>
              <a:buSzPts val="2800"/>
              <a:buFont typeface="Roboto Slab Regular"/>
              <a:buNone/>
              <a:defRPr sz="2800" b="0" i="0" u="none" strike="noStrike" cap="none">
                <a:solidFill>
                  <a:srgbClr val="FFFFFF"/>
                </a:solidFill>
                <a:latin typeface="Roboto Slab Regular"/>
                <a:ea typeface="Roboto Slab Regular"/>
                <a:cs typeface="Roboto Slab Regular"/>
                <a:sym typeface="Roboto Slab Regular"/>
              </a:defRPr>
            </a:lvl9pPr>
          </a:lstStyle>
          <a:p>
            <a:pPr algn="just"/>
            <a:r>
              <a:rPr lang="en-US" sz="1600" b="0" i="0" dirty="0">
                <a:effectLst/>
                <a:latin typeface="Arial" panose="020B0604020202020204" pitchFamily="34" charset="0"/>
              </a:rPr>
              <a:t>                  JavaScript Object Notation (JSON) </a:t>
            </a:r>
            <a:r>
              <a:rPr lang="en-US" sz="1600" b="0" i="0" dirty="0" err="1">
                <a:effectLst/>
                <a:latin typeface="Arial" panose="020B0604020202020204" pitchFamily="34" charset="0"/>
              </a:rPr>
              <a:t>là</a:t>
            </a:r>
            <a:r>
              <a:rPr lang="en-US" sz="1600" b="0" i="0" dirty="0">
                <a:effectLst/>
                <a:latin typeface="Arial" panose="020B0604020202020204" pitchFamily="34" charset="0"/>
              </a:rPr>
              <a:t> </a:t>
            </a:r>
            <a:r>
              <a:rPr lang="en-US" sz="1600" b="0" i="0" dirty="0" err="1">
                <a:effectLst/>
                <a:latin typeface="Arial" panose="020B0604020202020204" pitchFamily="34" charset="0"/>
              </a:rPr>
              <a:t>một</a:t>
            </a:r>
            <a:r>
              <a:rPr lang="en-US" sz="1600" b="0" i="0" dirty="0">
                <a:effectLst/>
                <a:latin typeface="Arial" panose="020B0604020202020204" pitchFamily="34" charset="0"/>
              </a:rPr>
              <a:t> </a:t>
            </a:r>
            <a:r>
              <a:rPr lang="en-US" sz="1600" b="0" i="0" dirty="0" err="1">
                <a:effectLst/>
                <a:latin typeface="Arial" panose="020B0604020202020204" pitchFamily="34" charset="0"/>
              </a:rPr>
              <a:t>giải</a:t>
            </a:r>
            <a:r>
              <a:rPr lang="en-US" sz="1600" b="0" i="0" dirty="0">
                <a:effectLst/>
                <a:latin typeface="Arial" panose="020B0604020202020204" pitchFamily="34" charset="0"/>
              </a:rPr>
              <a:t> </a:t>
            </a:r>
            <a:r>
              <a:rPr lang="en-US" sz="1600" b="0" i="0" dirty="0" err="1">
                <a:effectLst/>
                <a:latin typeface="Arial" panose="020B0604020202020204" pitchFamily="34" charset="0"/>
              </a:rPr>
              <a:t>pháp</a:t>
            </a:r>
            <a:r>
              <a:rPr lang="en-US" sz="1600" b="0" i="0" dirty="0">
                <a:effectLst/>
                <a:latin typeface="Arial" panose="020B0604020202020204" pitchFamily="34" charset="0"/>
              </a:rPr>
              <a:t> </a:t>
            </a:r>
            <a:r>
              <a:rPr lang="en-US" sz="1600" b="0" i="0" dirty="0" err="1">
                <a:effectLst/>
                <a:latin typeface="Arial" panose="020B0604020202020204" pitchFamily="34" charset="0"/>
              </a:rPr>
              <a:t>thay</a:t>
            </a:r>
            <a:r>
              <a:rPr lang="en-US" sz="1600" b="0" i="0" dirty="0">
                <a:effectLst/>
                <a:latin typeface="Arial" panose="020B0604020202020204" pitchFamily="34" charset="0"/>
              </a:rPr>
              <a:t> </a:t>
            </a:r>
            <a:r>
              <a:rPr lang="en-US" sz="1600" b="0" i="0" dirty="0" err="1">
                <a:effectLst/>
                <a:latin typeface="Arial" panose="020B0604020202020204" pitchFamily="34" charset="0"/>
              </a:rPr>
              <a:t>thế</a:t>
            </a:r>
            <a:r>
              <a:rPr lang="en-US" sz="1600" b="0" i="0" dirty="0">
                <a:effectLst/>
                <a:latin typeface="Arial" panose="020B0604020202020204" pitchFamily="34" charset="0"/>
              </a:rPr>
              <a:t> </a:t>
            </a:r>
            <a:r>
              <a:rPr lang="en-US" sz="1600" b="0" i="0" dirty="0" err="1">
                <a:effectLst/>
                <a:latin typeface="Arial" panose="020B0604020202020204" pitchFamily="34" charset="0"/>
              </a:rPr>
              <a:t>đang</a:t>
            </a:r>
            <a:r>
              <a:rPr lang="en-US" sz="1600" b="0" i="0" dirty="0">
                <a:effectLst/>
                <a:latin typeface="Arial" panose="020B0604020202020204" pitchFamily="34" charset="0"/>
              </a:rPr>
              <a:t> </a:t>
            </a:r>
            <a:r>
              <a:rPr lang="en-US" sz="1600" b="0" i="0" dirty="0" err="1">
                <a:effectLst/>
                <a:latin typeface="Arial" panose="020B0604020202020204" pitchFamily="34" charset="0"/>
              </a:rPr>
              <a:t>thu</a:t>
            </a:r>
            <a:r>
              <a:rPr lang="en-US" sz="1600" b="0" i="0" dirty="0">
                <a:effectLst/>
                <a:latin typeface="Arial" panose="020B0604020202020204" pitchFamily="34" charset="0"/>
              </a:rPr>
              <a:t> </a:t>
            </a:r>
            <a:r>
              <a:rPr lang="en-US" sz="1600" b="0" i="0" dirty="0" err="1">
                <a:effectLst/>
                <a:latin typeface="Arial" panose="020B0604020202020204" pitchFamily="34" charset="0"/>
              </a:rPr>
              <a:t>hút</a:t>
            </a:r>
            <a:r>
              <a:rPr lang="en-US" sz="1600" b="0" i="0" dirty="0">
                <a:effectLst/>
                <a:latin typeface="Arial" panose="020B0604020202020204" pitchFamily="34" charset="0"/>
              </a:rPr>
              <a:t> </a:t>
            </a:r>
            <a:r>
              <a:rPr lang="en-US" sz="1600" b="0" i="0" dirty="0" err="1">
                <a:effectLst/>
                <a:latin typeface="Arial" panose="020B0604020202020204" pitchFamily="34" charset="0"/>
              </a:rPr>
              <a:t>rất</a:t>
            </a:r>
            <a:r>
              <a:rPr lang="en-US" sz="1600" b="0" i="0" dirty="0">
                <a:effectLst/>
                <a:latin typeface="Arial" panose="020B0604020202020204" pitchFamily="34" charset="0"/>
              </a:rPr>
              <a:t> </a:t>
            </a:r>
            <a:r>
              <a:rPr lang="en-US" sz="1600" b="0" i="0" dirty="0" err="1">
                <a:effectLst/>
                <a:latin typeface="Arial" panose="020B0604020202020204" pitchFamily="34" charset="0"/>
              </a:rPr>
              <a:t>nhiều</a:t>
            </a:r>
            <a:r>
              <a:rPr lang="en-US" sz="1600" b="0" i="0" dirty="0">
                <a:effectLst/>
                <a:latin typeface="Arial" panose="020B0604020202020204" pitchFamily="34" charset="0"/>
              </a:rPr>
              <a:t> </a:t>
            </a:r>
            <a:r>
              <a:rPr lang="en-US" sz="1600" b="0" i="0" dirty="0" err="1">
                <a:effectLst/>
                <a:latin typeface="Arial" panose="020B0604020202020204" pitchFamily="34" charset="0"/>
              </a:rPr>
              <a:t>sự</a:t>
            </a:r>
            <a:r>
              <a:rPr lang="en-US" sz="1600" b="0" i="0" dirty="0">
                <a:effectLst/>
                <a:latin typeface="Arial" panose="020B0604020202020204" pitchFamily="34" charset="0"/>
              </a:rPr>
              <a:t> </a:t>
            </a:r>
            <a:r>
              <a:rPr lang="en-US" sz="1600" b="0" i="0" dirty="0" err="1">
                <a:effectLst/>
                <a:latin typeface="Arial" panose="020B0604020202020204" pitchFamily="34" charset="0"/>
              </a:rPr>
              <a:t>chú</a:t>
            </a:r>
            <a:r>
              <a:rPr lang="en-US" sz="1600" b="0" i="0" dirty="0">
                <a:effectLst/>
                <a:latin typeface="Arial" panose="020B0604020202020204" pitchFamily="34" charset="0"/>
              </a:rPr>
              <a:t> ý.</a:t>
            </a:r>
            <a:endParaRPr lang="en-US" sz="1600" dirty="0">
              <a:solidFill>
                <a:schemeClr val="bg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91" name="Google Shape;291;p35"/>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600" b="1" dirty="0">
                <a:latin typeface="Calibri" panose="020F0502020204030204" pitchFamily="34" charset="0"/>
                <a:cs typeface="Calibri" panose="020F0502020204030204" pitchFamily="34" charset="0"/>
              </a:rPr>
              <a:t>Ưu điểm</a:t>
            </a:r>
            <a:endParaRPr sz="3600" b="1" dirty="0">
              <a:latin typeface="Calibri" panose="020F0502020204030204" pitchFamily="34" charset="0"/>
              <a:cs typeface="Calibri" panose="020F0502020204030204" pitchFamily="34" charset="0"/>
            </a:endParaRPr>
          </a:p>
        </p:txBody>
      </p:sp>
      <p:sp>
        <p:nvSpPr>
          <p:cNvPr id="293" name="Google Shape;293;p35"/>
          <p:cNvSpPr txBox="1">
            <a:spLocks noGrp="1"/>
          </p:cNvSpPr>
          <p:nvPr>
            <p:ph type="subTitle" idx="1"/>
          </p:nvPr>
        </p:nvSpPr>
        <p:spPr>
          <a:xfrm>
            <a:off x="965145" y="2736739"/>
            <a:ext cx="1960325" cy="2289898"/>
          </a:xfrm>
          <a:prstGeom prst="rect">
            <a:avLst/>
          </a:prstGeom>
        </p:spPr>
        <p:txBody>
          <a:bodyPr spcFirstLastPara="1" wrap="square" lIns="91425" tIns="91425" rIns="91425" bIns="91425" anchor="t" anchorCtr="0">
            <a:noAutofit/>
          </a:bodyPr>
          <a:lstStyle/>
          <a:p>
            <a:pPr marL="0" indent="0" algn="just"/>
            <a:r>
              <a:rPr lang="vi-VN" sz="1250" dirty="0"/>
              <a:t>Cú pháp JSON rất dễ sử dụng. Chúng ta chỉ phải sử dụng như một cú pháp giúp chúng ta dễ dàng phân tích dữ liệu và thực thi dữ liệu nhanh hơn. Vì cú pháp rất nhỏ và trọng lượng nhẹ, đó là lý do mà</a:t>
            </a:r>
            <a:r>
              <a:rPr lang="en-US" sz="1250" dirty="0"/>
              <a:t> JSON</a:t>
            </a:r>
            <a:r>
              <a:rPr lang="vi-VN" sz="1250" dirty="0"/>
              <a:t> thực thi phản hồi</a:t>
            </a:r>
            <a:r>
              <a:rPr lang="en-US" sz="1250" dirty="0"/>
              <a:t> </a:t>
            </a:r>
            <a:r>
              <a:rPr lang="vi-VN" sz="1250" dirty="0"/>
              <a:t>nhanh</a:t>
            </a:r>
            <a:r>
              <a:rPr lang="vi-VN" sz="1300" dirty="0"/>
              <a:t>.</a:t>
            </a:r>
            <a:endParaRPr sz="1300" dirty="0">
              <a:latin typeface="Calibri" panose="020F0502020204030204" pitchFamily="34" charset="0"/>
              <a:cs typeface="Calibri" panose="020F0502020204030204" pitchFamily="34" charset="0"/>
            </a:endParaRPr>
          </a:p>
        </p:txBody>
      </p:sp>
      <p:sp>
        <p:nvSpPr>
          <p:cNvPr id="295" name="Google Shape;295;p35"/>
          <p:cNvSpPr txBox="1">
            <a:spLocks noGrp="1"/>
          </p:cNvSpPr>
          <p:nvPr>
            <p:ph type="subTitle" idx="4"/>
          </p:nvPr>
        </p:nvSpPr>
        <p:spPr>
          <a:xfrm>
            <a:off x="3591837" y="2736739"/>
            <a:ext cx="1960325" cy="2121366"/>
          </a:xfrm>
          <a:prstGeom prst="rect">
            <a:avLst/>
          </a:prstGeom>
        </p:spPr>
        <p:txBody>
          <a:bodyPr spcFirstLastPara="1" wrap="square" lIns="91425" tIns="91425" rIns="91425" bIns="91425" anchor="t" anchorCtr="0">
            <a:noAutofit/>
          </a:bodyPr>
          <a:lstStyle/>
          <a:p>
            <a:pPr marL="0" lvl="0" indent="0" algn="just"/>
            <a:r>
              <a:rPr lang="vi-VN" sz="1250" dirty="0"/>
              <a:t>Phân tích cú pháp phía máy chủ là phần quan trọng mà các nhà phát triển muốn nếu quá trình phân tích cú pháp nhanh ở phía máy chủ thì chỉ người dùng mới có thể nhận được phản hồi nhanh chóng </a:t>
            </a:r>
            <a:r>
              <a:rPr lang="en-US" sz="1250" dirty="0" err="1"/>
              <a:t>từ</a:t>
            </a:r>
            <a:r>
              <a:rPr lang="vi-VN" sz="1250" dirty="0"/>
              <a:t> phản hồi</a:t>
            </a:r>
            <a:r>
              <a:rPr lang="en-US" sz="1250"/>
              <a:t>.</a:t>
            </a:r>
            <a:endParaRPr sz="1250" dirty="0">
              <a:latin typeface="Calibri" panose="020F0502020204030204" pitchFamily="34" charset="0"/>
              <a:cs typeface="Calibri" panose="020F0502020204030204" pitchFamily="34" charset="0"/>
            </a:endParaRPr>
          </a:p>
        </p:txBody>
      </p:sp>
      <p:sp>
        <p:nvSpPr>
          <p:cNvPr id="297" name="Google Shape;297;p35"/>
          <p:cNvSpPr txBox="1">
            <a:spLocks noGrp="1"/>
          </p:cNvSpPr>
          <p:nvPr>
            <p:ph type="subTitle" idx="6"/>
          </p:nvPr>
        </p:nvSpPr>
        <p:spPr>
          <a:xfrm>
            <a:off x="6218529" y="2654852"/>
            <a:ext cx="2010020" cy="2585887"/>
          </a:xfrm>
          <a:prstGeom prst="rect">
            <a:avLst/>
          </a:prstGeom>
        </p:spPr>
        <p:txBody>
          <a:bodyPr spcFirstLastPara="1" wrap="square" lIns="91425" tIns="91425" rIns="91425" bIns="91425" anchor="t" anchorCtr="0">
            <a:noAutofit/>
          </a:bodyPr>
          <a:lstStyle/>
          <a:p>
            <a:pPr marL="0" lvl="0" indent="0" algn="just"/>
            <a:r>
              <a:rPr lang="en-US" sz="1200" dirty="0"/>
              <a:t>JSON</a:t>
            </a:r>
            <a:r>
              <a:rPr lang="vi-VN" sz="1200" dirty="0"/>
              <a:t> có nhiều loại trình duyệt được hỗ trợ tương thích với các hệ điều hành, vì vậy các ứng dụng được tạo bằng mã hóa JSON không đòi hỏi nhiều nỗ lực để làm cho tương thích với tất cả các trình duyệt.</a:t>
            </a:r>
            <a:endParaRPr lang="en-US" sz="1200" dirty="0"/>
          </a:p>
          <a:p>
            <a:pPr marL="0" lvl="0" indent="0" algn="just"/>
            <a:r>
              <a:rPr lang="vi-VN" sz="1200" dirty="0"/>
              <a:t>JSON là công cụ tốt nhất để chia sẻ dữ liệu ở bất kỳ kích thước nào kể cả âm thanh, video, </a:t>
            </a:r>
            <a:r>
              <a:rPr lang="en-US" sz="1200" dirty="0"/>
              <a:t>…</a:t>
            </a:r>
            <a:endParaRPr sz="1200"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3">
                                            <p:txEl>
                                              <p:pRg st="0" end="0"/>
                                            </p:txEl>
                                          </p:spTgt>
                                        </p:tgtEl>
                                        <p:attrNameLst>
                                          <p:attrName>style.visibility</p:attrName>
                                        </p:attrNameLst>
                                      </p:cBhvr>
                                      <p:to>
                                        <p:strVal val="visible"/>
                                      </p:to>
                                    </p:set>
                                    <p:animEffect transition="in" filter="wipe(up)">
                                      <p:cBhvr>
                                        <p:cTn id="7" dur="500"/>
                                        <p:tgtEl>
                                          <p:spTgt spid="2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Effect transition="in" filter="wipe(up)">
                                      <p:cBhvr>
                                        <p:cTn id="12" dur="500"/>
                                        <p:tgtEl>
                                          <p:spTgt spid="2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97">
                                            <p:txEl>
                                              <p:pRg st="0" end="0"/>
                                            </p:txEl>
                                          </p:spTgt>
                                        </p:tgtEl>
                                        <p:attrNameLst>
                                          <p:attrName>style.visibility</p:attrName>
                                        </p:attrNameLst>
                                      </p:cBhvr>
                                      <p:to>
                                        <p:strVal val="visible"/>
                                      </p:to>
                                    </p:set>
                                    <p:animEffect transition="in" filter="wipe(up)">
                                      <p:cBhvr>
                                        <p:cTn id="17" dur="500"/>
                                        <p:tgtEl>
                                          <p:spTgt spid="29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97">
                                            <p:txEl>
                                              <p:pRg st="1" end="1"/>
                                            </p:txEl>
                                          </p:spTgt>
                                        </p:tgtEl>
                                        <p:attrNameLst>
                                          <p:attrName>style.visibility</p:attrName>
                                        </p:attrNameLst>
                                      </p:cBhvr>
                                      <p:to>
                                        <p:strVal val="visible"/>
                                      </p:to>
                                    </p:set>
                                    <p:animEffect transition="in" filter="wipe(up)">
                                      <p:cBhvr>
                                        <p:cTn id="22" dur="500"/>
                                        <p:tgtEl>
                                          <p:spTgt spid="2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build="p"/>
      <p:bldP spid="295" grpId="0" build="p"/>
      <p:bldP spid="29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11AB64-D650-4DB6-9EEC-2910EEB1ABFE}"/>
              </a:ext>
            </a:extLst>
          </p:cNvPr>
          <p:cNvSpPr/>
          <p:nvPr/>
        </p:nvSpPr>
        <p:spPr>
          <a:xfrm>
            <a:off x="3789412" y="678682"/>
            <a:ext cx="1697901" cy="461665"/>
          </a:xfrm>
          <a:prstGeom prst="rect">
            <a:avLst/>
          </a:prstGeom>
        </p:spPr>
        <p:txBody>
          <a:bodyPr wrap="none">
            <a:spAutoFit/>
          </a:bodyPr>
          <a:lstStyle/>
          <a:p>
            <a:r>
              <a:rPr lang="en-US" sz="2400" b="1" i="1" dirty="0">
                <a:solidFill>
                  <a:schemeClr val="bg1"/>
                </a:solidFill>
                <a:effectLst/>
                <a:latin typeface="Calibri" panose="020F0502020204030204" pitchFamily="34" charset="0"/>
                <a:cs typeface="Calibri" panose="020F0502020204030204" pitchFamily="34" charset="0"/>
              </a:rPr>
              <a:t>Data Model</a:t>
            </a:r>
            <a:endParaRPr lang="en-US" sz="2400" b="1" i="0" dirty="0">
              <a:solidFill>
                <a:schemeClr val="bg1"/>
              </a:solidFill>
              <a:effectLst/>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786" y="1468992"/>
            <a:ext cx="4895314" cy="3263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1462133"/>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53D3B-61D4-466A-9E4E-6B89BBE24F3E}"/>
              </a:ext>
            </a:extLst>
          </p:cNvPr>
          <p:cNvSpPr/>
          <p:nvPr/>
        </p:nvSpPr>
        <p:spPr>
          <a:xfrm>
            <a:off x="438589" y="1363067"/>
            <a:ext cx="8212251" cy="2862322"/>
          </a:xfrm>
          <a:prstGeom prst="rect">
            <a:avLst/>
          </a:prstGeom>
        </p:spPr>
        <p:txBody>
          <a:bodyPr wrap="square">
            <a:spAutoFit/>
          </a:bodyPr>
          <a:lstStyle/>
          <a:p>
            <a:pPr algn="just"/>
            <a:r>
              <a:rPr lang="en-US" sz="1800" dirty="0">
                <a:solidFill>
                  <a:schemeClr val="bg1"/>
                </a:solidFill>
              </a:rPr>
              <a:t>	</a:t>
            </a:r>
            <a:r>
              <a:rPr lang="vi-VN" sz="1800" dirty="0">
                <a:solidFill>
                  <a:schemeClr val="bg1"/>
                </a:solidFill>
              </a:rPr>
              <a:t>- Bộ dữ liệu thông tin tuyển dụng gồm 2 đối tượng chính là nhà tuyển dụng và thông tin tuyển dụng, trong đó nhà tuyển dụng có thể là tổ chức hoặc cá nhân.</a:t>
            </a:r>
            <a:endParaRPr lang="en-US" sz="1800" dirty="0">
              <a:solidFill>
                <a:schemeClr val="bg1"/>
              </a:solidFill>
            </a:endParaRPr>
          </a:p>
          <a:p>
            <a:pPr algn="just"/>
            <a:r>
              <a:rPr lang="en-US" sz="1800" dirty="0">
                <a:solidFill>
                  <a:schemeClr val="bg1"/>
                </a:solidFill>
              </a:rPr>
              <a:t>	</a:t>
            </a:r>
            <a:r>
              <a:rPr lang="vi-VN" sz="1800" dirty="0">
                <a:solidFill>
                  <a:schemeClr val="bg1"/>
                </a:solidFill>
              </a:rPr>
              <a:t> - Tổ chức có thể là một công ty, tập đoàn. Cần lưu trữ các thông tin bao gồm mã nhà tuyển dụng, tên tổ chức, địa chỉ. </a:t>
            </a:r>
            <a:endParaRPr lang="en-US" sz="1800" dirty="0">
              <a:solidFill>
                <a:schemeClr val="bg1"/>
              </a:solidFill>
            </a:endParaRPr>
          </a:p>
          <a:p>
            <a:pPr algn="just"/>
            <a:r>
              <a:rPr lang="en-US" sz="1800" dirty="0">
                <a:solidFill>
                  <a:schemeClr val="bg1"/>
                </a:solidFill>
              </a:rPr>
              <a:t>	</a:t>
            </a:r>
            <a:r>
              <a:rPr lang="vi-VN" sz="1800" dirty="0">
                <a:solidFill>
                  <a:schemeClr val="bg1"/>
                </a:solidFill>
              </a:rPr>
              <a:t> - Cá nhân cần lưu trữ các thông tin bao gồm mã nhà tuyển dụng, tên, địa chỉ. </a:t>
            </a:r>
            <a:endParaRPr lang="en-US" sz="1800" dirty="0">
              <a:solidFill>
                <a:schemeClr val="bg1"/>
              </a:solidFill>
            </a:endParaRPr>
          </a:p>
          <a:p>
            <a:pPr algn="just"/>
            <a:r>
              <a:rPr lang="en-US" sz="1800" dirty="0">
                <a:solidFill>
                  <a:schemeClr val="bg1"/>
                </a:solidFill>
              </a:rPr>
              <a:t>	</a:t>
            </a:r>
            <a:r>
              <a:rPr lang="vi-VN" sz="1800" dirty="0">
                <a:solidFill>
                  <a:schemeClr val="bg1"/>
                </a:solidFill>
              </a:rPr>
              <a:t>- Về thông tin tuyển dụng, cần lưu trữ các thông tin về việc làm cần tuyển như tên việc làm, mô tả công việc, mức lương, nơi làm việc, yêu cầu, lợi ích, số lượng...</a:t>
            </a:r>
          </a:p>
        </p:txBody>
      </p:sp>
      <p:sp>
        <p:nvSpPr>
          <p:cNvPr id="10" name="Rectangle 9">
            <a:extLst>
              <a:ext uri="{FF2B5EF4-FFF2-40B4-BE49-F238E27FC236}">
                <a16:creationId xmlns:a16="http://schemas.microsoft.com/office/drawing/2014/main" id="{63E8CED9-9D43-487D-BA38-FD1DA4FD0FD8}"/>
              </a:ext>
            </a:extLst>
          </p:cNvPr>
          <p:cNvSpPr/>
          <p:nvPr/>
        </p:nvSpPr>
        <p:spPr>
          <a:xfrm>
            <a:off x="769959" y="607985"/>
            <a:ext cx="2277040" cy="369332"/>
          </a:xfrm>
          <a:prstGeom prst="rect">
            <a:avLst/>
          </a:prstGeom>
        </p:spPr>
        <p:txBody>
          <a:bodyPr wrap="square">
            <a:spAutoFit/>
          </a:bodyPr>
          <a:lstStyle/>
          <a:p>
            <a:r>
              <a:rPr lang="en-US" sz="1800" i="1" dirty="0">
                <a:solidFill>
                  <a:schemeClr val="bg1"/>
                </a:solidFill>
                <a:latin typeface="Calibri" panose="020F0502020204030204" pitchFamily="34" charset="0"/>
                <a:cs typeface="Calibri" panose="020F0502020204030204" pitchFamily="34" charset="0"/>
              </a:rPr>
              <a:t>1</a:t>
            </a:r>
            <a:r>
              <a:rPr lang="en-US" sz="1800" b="0" i="1" dirty="0">
                <a:solidFill>
                  <a:schemeClr val="bg1"/>
                </a:solidFill>
                <a:effectLst/>
                <a:latin typeface="Calibri" panose="020F0502020204030204" pitchFamily="34" charset="0"/>
                <a:cs typeface="Calibri" panose="020F0502020204030204" pitchFamily="34" charset="0"/>
              </a:rPr>
              <a:t>. </a:t>
            </a:r>
            <a:r>
              <a:rPr lang="en-US" sz="1800" b="0" i="1" dirty="0" err="1">
                <a:solidFill>
                  <a:schemeClr val="bg1"/>
                </a:solidFill>
                <a:effectLst/>
                <a:latin typeface="Calibri" panose="020F0502020204030204" pitchFamily="34" charset="0"/>
                <a:cs typeface="Calibri" panose="020F0502020204030204" pitchFamily="34" charset="0"/>
              </a:rPr>
              <a:t>Mô</a:t>
            </a:r>
            <a:r>
              <a:rPr lang="en-US" sz="1800" b="0" i="1" dirty="0">
                <a:solidFill>
                  <a:schemeClr val="bg1"/>
                </a:solidFill>
                <a:effectLst/>
                <a:latin typeface="Calibri" panose="020F0502020204030204" pitchFamily="34" charset="0"/>
                <a:cs typeface="Calibri" panose="020F0502020204030204" pitchFamily="34" charset="0"/>
              </a:rPr>
              <a:t> </a:t>
            </a:r>
            <a:r>
              <a:rPr lang="en-US" sz="1800" b="0" i="1" dirty="0" err="1">
                <a:solidFill>
                  <a:schemeClr val="bg1"/>
                </a:solidFill>
                <a:effectLst/>
                <a:latin typeface="Calibri" panose="020F0502020204030204" pitchFamily="34" charset="0"/>
                <a:cs typeface="Calibri" panose="020F0502020204030204" pitchFamily="34" charset="0"/>
              </a:rPr>
              <a:t>tả</a:t>
            </a:r>
            <a:endParaRPr lang="en-US" sz="1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4397527"/>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E8CED9-9D43-487D-BA38-FD1DA4FD0FD8}"/>
              </a:ext>
            </a:extLst>
          </p:cNvPr>
          <p:cNvSpPr/>
          <p:nvPr/>
        </p:nvSpPr>
        <p:spPr>
          <a:xfrm>
            <a:off x="677491" y="310035"/>
            <a:ext cx="3062302" cy="369332"/>
          </a:xfrm>
          <a:prstGeom prst="rect">
            <a:avLst/>
          </a:prstGeom>
        </p:spPr>
        <p:txBody>
          <a:bodyPr wrap="square">
            <a:spAutoFit/>
          </a:bodyPr>
          <a:lstStyle/>
          <a:p>
            <a:r>
              <a:rPr lang="en-US" sz="1800" b="0" i="1" dirty="0">
                <a:solidFill>
                  <a:schemeClr val="bg1"/>
                </a:solidFill>
                <a:effectLst/>
                <a:latin typeface="Calibri" panose="020F0502020204030204" pitchFamily="34" charset="0"/>
                <a:cs typeface="Calibri" panose="020F0502020204030204" pitchFamily="34" charset="0"/>
              </a:rPr>
              <a:t>2. Entity Relationship Diagram</a:t>
            </a:r>
            <a:endParaRPr lang="en-US" sz="180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407BF2A-D913-4DD5-A590-6C502D0CA383}"/>
              </a:ext>
            </a:extLst>
          </p:cNvPr>
          <p:cNvPicPr>
            <a:picLocks noChangeAspect="1"/>
          </p:cNvPicPr>
          <p:nvPr/>
        </p:nvPicPr>
        <p:blipFill>
          <a:blip r:embed="rId2"/>
          <a:stretch>
            <a:fillRect/>
          </a:stretch>
        </p:blipFill>
        <p:spPr>
          <a:xfrm>
            <a:off x="1761804" y="836422"/>
            <a:ext cx="4681859" cy="4157770"/>
          </a:xfrm>
          <a:prstGeom prst="rect">
            <a:avLst/>
          </a:prstGeom>
        </p:spPr>
      </p:pic>
    </p:spTree>
    <p:extLst>
      <p:ext uri="{BB962C8B-B14F-4D97-AF65-F5344CB8AC3E}">
        <p14:creationId xmlns:p14="http://schemas.microsoft.com/office/powerpoint/2010/main" val="771105751"/>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E8CED9-9D43-487D-BA38-FD1DA4FD0FD8}"/>
              </a:ext>
            </a:extLst>
          </p:cNvPr>
          <p:cNvSpPr/>
          <p:nvPr/>
        </p:nvSpPr>
        <p:spPr>
          <a:xfrm>
            <a:off x="1004374" y="751823"/>
            <a:ext cx="3062302" cy="369332"/>
          </a:xfrm>
          <a:prstGeom prst="rect">
            <a:avLst/>
          </a:prstGeom>
        </p:spPr>
        <p:txBody>
          <a:bodyPr wrap="square">
            <a:spAutoFit/>
          </a:bodyPr>
          <a:lstStyle/>
          <a:p>
            <a:r>
              <a:rPr lang="en-US" sz="1800" i="1" dirty="0">
                <a:solidFill>
                  <a:schemeClr val="bg1"/>
                </a:solidFill>
                <a:latin typeface="Calibri" panose="020F0502020204030204" pitchFamily="34" charset="0"/>
                <a:cs typeface="Calibri" panose="020F0502020204030204" pitchFamily="34" charset="0"/>
              </a:rPr>
              <a:t>3</a:t>
            </a:r>
            <a:r>
              <a:rPr lang="en-US" sz="1800" b="0" i="1" dirty="0">
                <a:solidFill>
                  <a:schemeClr val="bg1"/>
                </a:solidFill>
                <a:effectLst/>
                <a:latin typeface="Calibri" panose="020F0502020204030204" pitchFamily="34" charset="0"/>
                <a:cs typeface="Calibri" panose="020F0502020204030204" pitchFamily="34" charset="0"/>
              </a:rPr>
              <a:t>. </a:t>
            </a:r>
            <a:r>
              <a:rPr lang="en-US" sz="1800" b="0" i="1" dirty="0" err="1">
                <a:solidFill>
                  <a:schemeClr val="bg1"/>
                </a:solidFill>
                <a:effectLst/>
                <a:latin typeface="Calibri" panose="020F0502020204030204" pitchFamily="34" charset="0"/>
                <a:cs typeface="Calibri" panose="020F0502020204030204" pitchFamily="34" charset="0"/>
              </a:rPr>
              <a:t>Ánh</a:t>
            </a:r>
            <a:r>
              <a:rPr lang="en-US" sz="1800" b="0" i="1" dirty="0">
                <a:solidFill>
                  <a:schemeClr val="bg1"/>
                </a:solidFill>
                <a:effectLst/>
                <a:latin typeface="Calibri" panose="020F0502020204030204" pitchFamily="34" charset="0"/>
                <a:cs typeface="Calibri" panose="020F0502020204030204" pitchFamily="34" charset="0"/>
              </a:rPr>
              <a:t> </a:t>
            </a:r>
            <a:r>
              <a:rPr lang="en-US" sz="1800" b="0" i="1" dirty="0" err="1">
                <a:solidFill>
                  <a:schemeClr val="bg1"/>
                </a:solidFill>
                <a:effectLst/>
                <a:latin typeface="Calibri" panose="020F0502020204030204" pitchFamily="34" charset="0"/>
                <a:cs typeface="Calibri" panose="020F0502020204030204" pitchFamily="34" charset="0"/>
              </a:rPr>
              <a:t>xạ</a:t>
            </a:r>
            <a:r>
              <a:rPr lang="en-US" sz="1800" b="0" i="1" dirty="0">
                <a:solidFill>
                  <a:schemeClr val="bg1"/>
                </a:solidFill>
                <a:effectLst/>
                <a:latin typeface="Calibri" panose="020F0502020204030204" pitchFamily="34" charset="0"/>
                <a:cs typeface="Calibri" panose="020F0502020204030204" pitchFamily="34" charset="0"/>
              </a:rPr>
              <a:t> </a:t>
            </a:r>
            <a:r>
              <a:rPr lang="en-US" sz="1800" b="0" i="1" dirty="0" err="1">
                <a:solidFill>
                  <a:schemeClr val="bg1"/>
                </a:solidFill>
                <a:effectLst/>
                <a:latin typeface="Calibri" panose="020F0502020204030204" pitchFamily="34" charset="0"/>
                <a:cs typeface="Calibri" panose="020F0502020204030204" pitchFamily="34" charset="0"/>
              </a:rPr>
              <a:t>lượt</a:t>
            </a:r>
            <a:r>
              <a:rPr lang="en-US" sz="1800" b="0" i="1" dirty="0">
                <a:solidFill>
                  <a:schemeClr val="bg1"/>
                </a:solidFill>
                <a:effectLst/>
                <a:latin typeface="Calibri" panose="020F0502020204030204" pitchFamily="34" charset="0"/>
                <a:cs typeface="Calibri" panose="020F0502020204030204" pitchFamily="34" charset="0"/>
              </a:rPr>
              <a:t> </a:t>
            </a:r>
            <a:r>
              <a:rPr lang="en-US" sz="1800" b="0" i="1" dirty="0" err="1">
                <a:solidFill>
                  <a:schemeClr val="bg1"/>
                </a:solidFill>
                <a:effectLst/>
                <a:latin typeface="Calibri" panose="020F0502020204030204" pitchFamily="34" charset="0"/>
                <a:cs typeface="Calibri" panose="020F0502020204030204" pitchFamily="34" charset="0"/>
              </a:rPr>
              <a:t>đồ</a:t>
            </a:r>
            <a:endParaRPr lang="en-US" sz="1800" dirty="0">
              <a:solidFill>
                <a:schemeClr val="bg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53913BE-4E3E-4F94-AC56-22210188F36A}"/>
              </a:ext>
            </a:extLst>
          </p:cNvPr>
          <p:cNvPicPr>
            <a:picLocks noChangeAspect="1"/>
          </p:cNvPicPr>
          <p:nvPr/>
        </p:nvPicPr>
        <p:blipFill>
          <a:blip r:embed="rId2"/>
          <a:stretch>
            <a:fillRect/>
          </a:stretch>
        </p:blipFill>
        <p:spPr>
          <a:xfrm>
            <a:off x="1351372" y="1527646"/>
            <a:ext cx="7236619" cy="2699787"/>
          </a:xfrm>
          <a:prstGeom prst="rect">
            <a:avLst/>
          </a:prstGeom>
        </p:spPr>
      </p:pic>
    </p:spTree>
    <p:extLst>
      <p:ext uri="{BB962C8B-B14F-4D97-AF65-F5344CB8AC3E}">
        <p14:creationId xmlns:p14="http://schemas.microsoft.com/office/powerpoint/2010/main" val="1617642685"/>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3AD0A92-C4AD-446E-915D-02FA71D0D3A5}"/>
              </a:ext>
            </a:extLst>
          </p:cNvPr>
          <p:cNvGraphicFramePr>
            <a:graphicFrameLocks noGrp="1"/>
          </p:cNvGraphicFramePr>
          <p:nvPr>
            <p:extLst>
              <p:ext uri="{D42A27DB-BD31-4B8C-83A1-F6EECF244321}">
                <p14:modId xmlns:p14="http://schemas.microsoft.com/office/powerpoint/2010/main" val="2584755132"/>
              </p:ext>
            </p:extLst>
          </p:nvPr>
        </p:nvGraphicFramePr>
        <p:xfrm>
          <a:off x="2537716" y="1010884"/>
          <a:ext cx="4479531" cy="3840480"/>
        </p:xfrm>
        <a:graphic>
          <a:graphicData uri="http://schemas.openxmlformats.org/drawingml/2006/table">
            <a:tbl>
              <a:tblPr firstRow="1" firstCol="1" bandRow="1">
                <a:tableStyleId>{5F876C3D-35DE-4512-B71B-1469F8AAF7F2}</a:tableStyleId>
              </a:tblPr>
              <a:tblGrid>
                <a:gridCol w="976046">
                  <a:extLst>
                    <a:ext uri="{9D8B030D-6E8A-4147-A177-3AD203B41FA5}">
                      <a16:colId xmlns:a16="http://schemas.microsoft.com/office/drawing/2014/main" val="2604202311"/>
                    </a:ext>
                  </a:extLst>
                </a:gridCol>
                <a:gridCol w="2065105">
                  <a:extLst>
                    <a:ext uri="{9D8B030D-6E8A-4147-A177-3AD203B41FA5}">
                      <a16:colId xmlns:a16="http://schemas.microsoft.com/office/drawing/2014/main" val="2401688481"/>
                    </a:ext>
                  </a:extLst>
                </a:gridCol>
                <a:gridCol w="1263722">
                  <a:extLst>
                    <a:ext uri="{9D8B030D-6E8A-4147-A177-3AD203B41FA5}">
                      <a16:colId xmlns:a16="http://schemas.microsoft.com/office/drawing/2014/main" val="35631418"/>
                    </a:ext>
                  </a:extLst>
                </a:gridCol>
                <a:gridCol w="174658">
                  <a:extLst>
                    <a:ext uri="{9D8B030D-6E8A-4147-A177-3AD203B41FA5}">
                      <a16:colId xmlns:a16="http://schemas.microsoft.com/office/drawing/2014/main" val="1452863193"/>
                    </a:ext>
                  </a:extLst>
                </a:gridCol>
              </a:tblGrid>
              <a:tr h="640080">
                <a:tc>
                  <a:txBody>
                    <a:bodyPr/>
                    <a:lstStyle/>
                    <a:p>
                      <a:pPr algn="ctr"/>
                      <a:r>
                        <a:rPr lang="en-US" sz="1200" dirty="0">
                          <a:solidFill>
                            <a:schemeClr val="bg1"/>
                          </a:solidFill>
                          <a:effectLst/>
                        </a:rPr>
                        <a:t>STT</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rPr>
                        <a:t>Họ và tên</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rPr>
                        <a:t>MSSV</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6308072"/>
                  </a:ext>
                </a:extLst>
              </a:tr>
              <a:tr h="640080">
                <a:tc>
                  <a:txBody>
                    <a:bodyPr/>
                    <a:lstStyle/>
                    <a:p>
                      <a:pPr algn="ctr"/>
                      <a:r>
                        <a:rPr lang="en-US" sz="1200" dirty="0">
                          <a:solidFill>
                            <a:schemeClr val="bg1"/>
                          </a:solidFill>
                          <a:effectLst/>
                        </a:rPr>
                        <a:t>1</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err="1">
                          <a:solidFill>
                            <a:schemeClr val="bg1"/>
                          </a:solidFill>
                        </a:rPr>
                        <a:t>Nguyễn</a:t>
                      </a:r>
                      <a:r>
                        <a:rPr lang="en-US" sz="1200" dirty="0">
                          <a:solidFill>
                            <a:schemeClr val="bg1"/>
                          </a:solidFill>
                        </a:rPr>
                        <a:t> </a:t>
                      </a:r>
                      <a:r>
                        <a:rPr lang="en-US" sz="1200" dirty="0" err="1">
                          <a:solidFill>
                            <a:schemeClr val="bg1"/>
                          </a:solidFill>
                        </a:rPr>
                        <a:t>Thế</a:t>
                      </a:r>
                      <a:r>
                        <a:rPr lang="en-US" sz="1200" dirty="0">
                          <a:solidFill>
                            <a:schemeClr val="bg1"/>
                          </a:solidFill>
                        </a:rPr>
                        <a:t> </a:t>
                      </a:r>
                      <a:r>
                        <a:rPr lang="en-US" sz="1200" dirty="0" err="1">
                          <a:solidFill>
                            <a:schemeClr val="bg1"/>
                          </a:solidFill>
                        </a:rPr>
                        <a:t>Viễn</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cap="none" dirty="0">
                          <a:solidFill>
                            <a:schemeClr val="bg1"/>
                          </a:solidFill>
                          <a:effectLst/>
                          <a:latin typeface="Arial"/>
                          <a:ea typeface="Arial"/>
                          <a:cs typeface="Arial"/>
                          <a:sym typeface="Arial"/>
                        </a:rPr>
                        <a:t>1814764</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9475200"/>
                  </a:ext>
                </a:extLst>
              </a:tr>
              <a:tr h="640080">
                <a:tc>
                  <a:txBody>
                    <a:bodyPr/>
                    <a:lstStyle/>
                    <a:p>
                      <a:pPr algn="ctr"/>
                      <a:r>
                        <a:rPr lang="en-US" sz="1200">
                          <a:solidFill>
                            <a:schemeClr val="bg1"/>
                          </a:solidFill>
                          <a:effectLst/>
                        </a:rPr>
                        <a:t>2</a:t>
                      </a:r>
                      <a:endParaRPr lang="en-US" sz="120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err="1">
                          <a:solidFill>
                            <a:schemeClr val="bg1"/>
                          </a:solidFill>
                        </a:rPr>
                        <a:t>Nguyễn</a:t>
                      </a:r>
                      <a:r>
                        <a:rPr lang="en-US" sz="1200" dirty="0">
                          <a:solidFill>
                            <a:schemeClr val="bg1"/>
                          </a:solidFill>
                        </a:rPr>
                        <a:t> </a:t>
                      </a:r>
                      <a:r>
                        <a:rPr lang="en-US" sz="1200" dirty="0" err="1">
                          <a:solidFill>
                            <a:schemeClr val="bg1"/>
                          </a:solidFill>
                        </a:rPr>
                        <a:t>Ngọc</a:t>
                      </a:r>
                      <a:r>
                        <a:rPr lang="en-US" sz="1200" dirty="0">
                          <a:solidFill>
                            <a:schemeClr val="bg1"/>
                          </a:solidFill>
                        </a:rPr>
                        <a:t> </a:t>
                      </a:r>
                      <a:r>
                        <a:rPr lang="en-US" sz="1200" dirty="0" err="1">
                          <a:solidFill>
                            <a:schemeClr val="bg1"/>
                          </a:solidFill>
                        </a:rPr>
                        <a:t>Thuấn</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cap="none" dirty="0">
                          <a:solidFill>
                            <a:schemeClr val="bg1"/>
                          </a:solidFill>
                          <a:effectLst/>
                          <a:latin typeface="Arial"/>
                          <a:ea typeface="Arial"/>
                          <a:cs typeface="Arial"/>
                          <a:sym typeface="Arial"/>
                        </a:rPr>
                        <a:t>1814217</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625745"/>
                  </a:ext>
                </a:extLst>
              </a:tr>
              <a:tr h="640080">
                <a:tc>
                  <a:txBody>
                    <a:bodyPr/>
                    <a:lstStyle/>
                    <a:p>
                      <a:pPr algn="ctr"/>
                      <a:r>
                        <a:rPr lang="en-US" sz="1200">
                          <a:solidFill>
                            <a:schemeClr val="bg1"/>
                          </a:solidFill>
                          <a:effectLst/>
                        </a:rPr>
                        <a:t>3</a:t>
                      </a:r>
                      <a:endParaRPr lang="en-US" sz="120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rPr>
                        <a:t>Bùi Hữu Đang</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cap="none" dirty="0">
                          <a:solidFill>
                            <a:schemeClr val="bg1"/>
                          </a:solidFill>
                          <a:effectLst/>
                          <a:latin typeface="Arial"/>
                          <a:ea typeface="Arial"/>
                          <a:cs typeface="Arial"/>
                          <a:sym typeface="Arial"/>
                        </a:rPr>
                        <a:t>1811828</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8462071"/>
                  </a:ext>
                </a:extLst>
              </a:tr>
              <a:tr h="640080">
                <a:tc>
                  <a:txBody>
                    <a:bodyPr/>
                    <a:lstStyle/>
                    <a:p>
                      <a:pPr algn="ctr"/>
                      <a:r>
                        <a:rPr lang="en-US" sz="1200" dirty="0">
                          <a:solidFill>
                            <a:schemeClr val="bg1"/>
                          </a:solidFill>
                          <a:effectLst/>
                        </a:rPr>
                        <a:t>4</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err="1">
                          <a:solidFill>
                            <a:schemeClr val="bg1"/>
                          </a:solidFill>
                        </a:rPr>
                        <a:t>Phạm</a:t>
                      </a:r>
                      <a:r>
                        <a:rPr lang="en-US" sz="1200" dirty="0">
                          <a:solidFill>
                            <a:schemeClr val="bg1"/>
                          </a:solidFill>
                        </a:rPr>
                        <a:t> </a:t>
                      </a:r>
                      <a:r>
                        <a:rPr lang="en-US" sz="1200" dirty="0" err="1">
                          <a:solidFill>
                            <a:schemeClr val="bg1"/>
                          </a:solidFill>
                        </a:rPr>
                        <a:t>Đức</a:t>
                      </a:r>
                      <a:r>
                        <a:rPr lang="en-US" sz="1200" dirty="0">
                          <a:solidFill>
                            <a:schemeClr val="bg1"/>
                          </a:solidFill>
                        </a:rPr>
                        <a:t> </a:t>
                      </a:r>
                      <a:r>
                        <a:rPr lang="en-US" sz="1200" dirty="0" err="1">
                          <a:solidFill>
                            <a:schemeClr val="bg1"/>
                          </a:solidFill>
                        </a:rPr>
                        <a:t>Duy</a:t>
                      </a:r>
                      <a:r>
                        <a:rPr lang="en-US" sz="1200" dirty="0">
                          <a:solidFill>
                            <a:schemeClr val="bg1"/>
                          </a:solidFill>
                        </a:rPr>
                        <a:t> Anh</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u="none" strike="noStrike" cap="none" dirty="0">
                          <a:solidFill>
                            <a:schemeClr val="bg1"/>
                          </a:solidFill>
                          <a:effectLst/>
                          <a:latin typeface="Arial"/>
                          <a:ea typeface="Arial"/>
                          <a:cs typeface="Arial"/>
                          <a:sym typeface="Arial"/>
                        </a:rPr>
                        <a:t>1810814</a:t>
                      </a:r>
                      <a:endParaRPr lang="en-US"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1820067"/>
                  </a:ext>
                </a:extLst>
              </a:tr>
              <a:tr h="640080">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chemeClr val="bg1"/>
                          </a:solidFill>
                          <a:effectLst/>
                          <a:latin typeface="Arial"/>
                          <a:ea typeface="Georgia" panose="02040502050405020303" pitchFamily="18" charset="0"/>
                          <a:cs typeface="Arial"/>
                          <a:sym typeface="Arial"/>
                        </a:rPr>
                        <a:t>5</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ctr" rtl="0">
                        <a:lnSpc>
                          <a:spcPct val="100000"/>
                        </a:lnSpc>
                        <a:spcBef>
                          <a:spcPts val="0"/>
                        </a:spcBef>
                        <a:spcAft>
                          <a:spcPts val="0"/>
                        </a:spcAft>
                        <a:buClr>
                          <a:srgbClr val="000000"/>
                        </a:buClr>
                        <a:buFont typeface="Arial"/>
                      </a:pPr>
                      <a:r>
                        <a:rPr lang="en-US" sz="1200" dirty="0" err="1">
                          <a:solidFill>
                            <a:schemeClr val="bg1"/>
                          </a:solidFill>
                        </a:rPr>
                        <a:t>Huỳnh</a:t>
                      </a:r>
                      <a:r>
                        <a:rPr lang="en-US" sz="1200" dirty="0">
                          <a:solidFill>
                            <a:schemeClr val="bg1"/>
                          </a:solidFill>
                        </a:rPr>
                        <a:t> </a:t>
                      </a:r>
                      <a:r>
                        <a:rPr lang="en-US" sz="1200" dirty="0" err="1">
                          <a:solidFill>
                            <a:schemeClr val="bg1"/>
                          </a:solidFill>
                        </a:rPr>
                        <a:t>Ngọc</a:t>
                      </a:r>
                      <a:r>
                        <a:rPr lang="en-US" sz="1200" dirty="0">
                          <a:solidFill>
                            <a:schemeClr val="bg1"/>
                          </a:solidFill>
                        </a:rPr>
                        <a:t> </a:t>
                      </a:r>
                      <a:r>
                        <a:rPr lang="en-US" sz="1200" dirty="0" err="1">
                          <a:solidFill>
                            <a:schemeClr val="bg1"/>
                          </a:solidFill>
                        </a:rPr>
                        <a:t>Tấn</a:t>
                      </a:r>
                      <a:endParaRPr lang="en-US" sz="1200" b="0" i="0" u="none" strike="noStrike" cap="none" dirty="0">
                        <a:solidFill>
                          <a:schemeClr val="bg1"/>
                        </a:solidFill>
                        <a:effectLst/>
                        <a:latin typeface="Arial"/>
                        <a:ea typeface="Georgia" panose="02040502050405020303" pitchFamily="18" charset="0"/>
                        <a:cs typeface="Arial"/>
                        <a:sym typeface="Arial"/>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effectLst/>
                          <a:latin typeface="Arial"/>
                          <a:ea typeface="Arial"/>
                          <a:cs typeface="Arial"/>
                          <a:sym typeface="Arial"/>
                        </a:rPr>
                        <a:t>1813952</a:t>
                      </a:r>
                      <a:endParaRPr lang="en-US" sz="1200" b="0" i="0" u="none" strike="noStrike" cap="none" dirty="0">
                        <a:solidFill>
                          <a:schemeClr val="bg1"/>
                        </a:solidFill>
                        <a:effectLst/>
                        <a:latin typeface="Arial"/>
                        <a:ea typeface="Georgia" panose="02040502050405020303" pitchFamily="18" charset="0"/>
                        <a:cs typeface="Arial"/>
                        <a:sym typeface="Arial"/>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marR="0" algn="l" rtl="0">
                        <a:lnSpc>
                          <a:spcPct val="100000"/>
                        </a:lnSpc>
                        <a:spcBef>
                          <a:spcPts val="0"/>
                        </a:spcBef>
                        <a:spcAft>
                          <a:spcPts val="0"/>
                        </a:spcAft>
                        <a:buClr>
                          <a:srgbClr val="000000"/>
                        </a:buClr>
                        <a:buFont typeface="Arial"/>
                      </a:pPr>
                      <a:endParaRPr lang="de-DE" sz="1200" b="0" i="0" u="none" strike="noStrike" cap="none" dirty="0">
                        <a:solidFill>
                          <a:schemeClr val="bg1"/>
                        </a:solidFill>
                        <a:effectLst/>
                        <a:latin typeface="Arial"/>
                        <a:ea typeface="Arial"/>
                        <a:cs typeface="Arial"/>
                        <a:sym typeface="Arial"/>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1846051"/>
                  </a:ext>
                </a:extLst>
              </a:tr>
            </a:tbl>
          </a:graphicData>
        </a:graphic>
      </p:graphicFrame>
      <p:sp>
        <p:nvSpPr>
          <p:cNvPr id="7" name="TextBox 6">
            <a:extLst>
              <a:ext uri="{FF2B5EF4-FFF2-40B4-BE49-F238E27FC236}">
                <a16:creationId xmlns:a16="http://schemas.microsoft.com/office/drawing/2014/main" id="{BA9C3AB2-3C7B-4EA6-B31C-923920C1BBD0}"/>
              </a:ext>
            </a:extLst>
          </p:cNvPr>
          <p:cNvSpPr txBox="1"/>
          <p:nvPr/>
        </p:nvSpPr>
        <p:spPr>
          <a:xfrm>
            <a:off x="3794679" y="281863"/>
            <a:ext cx="1965603" cy="523220"/>
          </a:xfrm>
          <a:prstGeom prst="rect">
            <a:avLst/>
          </a:prstGeom>
          <a:noFill/>
        </p:spPr>
        <p:txBody>
          <a:bodyPr wrap="none" rtlCol="0">
            <a:spAutoFit/>
          </a:bodyPr>
          <a:lstStyle/>
          <a:p>
            <a:r>
              <a:rPr lang="en-US" sz="2800" dirty="0" err="1">
                <a:solidFill>
                  <a:schemeClr val="bg1"/>
                </a:solidFill>
              </a:rPr>
              <a:t>Thành</a:t>
            </a:r>
            <a:r>
              <a:rPr lang="en-US" sz="2800" dirty="0">
                <a:solidFill>
                  <a:schemeClr val="bg1"/>
                </a:solidFill>
              </a:rPr>
              <a:t> </a:t>
            </a:r>
            <a:r>
              <a:rPr lang="en-US" sz="2800" dirty="0" err="1">
                <a:solidFill>
                  <a:schemeClr val="bg1"/>
                </a:solidFill>
              </a:rPr>
              <a:t>viên</a:t>
            </a:r>
            <a:endParaRPr lang="en-US" sz="2800" dirty="0">
              <a:solidFill>
                <a:schemeClr val="bg1"/>
              </a:solidFill>
            </a:endParaRPr>
          </a:p>
        </p:txBody>
      </p:sp>
    </p:spTree>
    <p:extLst>
      <p:ext uri="{BB962C8B-B14F-4D97-AF65-F5344CB8AC3E}">
        <p14:creationId xmlns:p14="http://schemas.microsoft.com/office/powerpoint/2010/main" val="3201765815"/>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A6CBB2-2EEC-49C5-AC83-E8D460522C16}"/>
              </a:ext>
            </a:extLst>
          </p:cNvPr>
          <p:cNvSpPr txBox="1"/>
          <p:nvPr/>
        </p:nvSpPr>
        <p:spPr>
          <a:xfrm>
            <a:off x="3397942" y="3668097"/>
            <a:ext cx="2183611" cy="461665"/>
          </a:xfrm>
          <a:prstGeom prst="rect">
            <a:avLst/>
          </a:prstGeom>
          <a:noFill/>
        </p:spPr>
        <p:txBody>
          <a:bodyPr wrap="none" rtlCol="0">
            <a:spAutoFit/>
          </a:bodyPr>
          <a:lstStyle/>
          <a:p>
            <a:pPr algn="ctr"/>
            <a:r>
              <a:rPr lang="en-US" sz="2400" b="1" dirty="0" err="1">
                <a:solidFill>
                  <a:schemeClr val="bg1"/>
                </a:solidFill>
              </a:rPr>
              <a:t>Kết</a:t>
            </a:r>
            <a:r>
              <a:rPr lang="en-US" sz="2400" b="1" dirty="0">
                <a:solidFill>
                  <a:schemeClr val="bg1"/>
                </a:solidFill>
              </a:rPr>
              <a:t> </a:t>
            </a:r>
            <a:r>
              <a:rPr lang="en-US" sz="2400" b="1" dirty="0" err="1">
                <a:solidFill>
                  <a:schemeClr val="bg1"/>
                </a:solidFill>
              </a:rPr>
              <a:t>nối</a:t>
            </a:r>
            <a:r>
              <a:rPr lang="en-US" sz="2400" b="1" dirty="0">
                <a:solidFill>
                  <a:schemeClr val="bg1"/>
                </a:solidFill>
              </a:rPr>
              <a:t> </a:t>
            </a:r>
            <a:r>
              <a:rPr lang="en-US" sz="2400" b="1" dirty="0" err="1">
                <a:solidFill>
                  <a:schemeClr val="bg1"/>
                </a:solidFill>
              </a:rPr>
              <a:t>Mysql</a:t>
            </a:r>
            <a:endParaRPr lang="en-US" sz="24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239" y="626456"/>
            <a:ext cx="4415018" cy="3123834"/>
          </a:xfrm>
          <a:prstGeom prst="rect">
            <a:avLst/>
          </a:prstGeom>
        </p:spPr>
      </p:pic>
    </p:spTree>
    <p:extLst>
      <p:ext uri="{BB962C8B-B14F-4D97-AF65-F5344CB8AC3E}">
        <p14:creationId xmlns:p14="http://schemas.microsoft.com/office/powerpoint/2010/main" val="3080782550"/>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411E0-BC48-46C0-8767-6F75F16589D4}"/>
              </a:ext>
            </a:extLst>
          </p:cNvPr>
          <p:cNvSpPr/>
          <p:nvPr/>
        </p:nvSpPr>
        <p:spPr>
          <a:xfrm>
            <a:off x="806325" y="531181"/>
            <a:ext cx="3539752" cy="369332"/>
          </a:xfrm>
          <a:prstGeom prst="rect">
            <a:avLst/>
          </a:prstGeom>
        </p:spPr>
        <p:txBody>
          <a:bodyPr wrap="none">
            <a:spAutoFit/>
          </a:bodyPr>
          <a:lstStyle/>
          <a:p>
            <a:r>
              <a:rPr lang="en-US" sz="1800" i="1" dirty="0" err="1">
                <a:solidFill>
                  <a:schemeClr val="bg1"/>
                </a:solidFill>
                <a:latin typeface="Calibri" panose="020F0502020204030204" pitchFamily="34" charset="0"/>
                <a:cs typeface="Calibri" panose="020F0502020204030204" pitchFamily="34" charset="0"/>
              </a:rPr>
              <a:t>Cách</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kết</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nối</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Mysql</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sử</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dụng</a:t>
            </a:r>
            <a:r>
              <a:rPr lang="en-US" sz="1800" i="1" dirty="0">
                <a:solidFill>
                  <a:schemeClr val="bg1"/>
                </a:solidFill>
                <a:latin typeface="Calibri" panose="020F0502020204030204" pitchFamily="34" charset="0"/>
                <a:cs typeface="Calibri" panose="020F0502020204030204" pitchFamily="34" charset="0"/>
              </a:rPr>
              <a:t> python </a:t>
            </a:r>
          </a:p>
        </p:txBody>
      </p:sp>
      <p:sp>
        <p:nvSpPr>
          <p:cNvPr id="8" name="Rectangle 7">
            <a:extLst>
              <a:ext uri="{FF2B5EF4-FFF2-40B4-BE49-F238E27FC236}">
                <a16:creationId xmlns:a16="http://schemas.microsoft.com/office/drawing/2014/main" id="{8AB5A1D3-A8AE-410E-BFFF-33D08A1D0BA4}"/>
              </a:ext>
            </a:extLst>
          </p:cNvPr>
          <p:cNvSpPr/>
          <p:nvPr/>
        </p:nvSpPr>
        <p:spPr>
          <a:xfrm>
            <a:off x="1484420" y="1767282"/>
            <a:ext cx="7312011" cy="2031325"/>
          </a:xfrm>
          <a:prstGeom prst="rect">
            <a:avLst/>
          </a:prstGeom>
        </p:spPr>
        <p:txBody>
          <a:bodyPr wrap="square">
            <a:spAutoFit/>
          </a:bodyPr>
          <a:lstStyle/>
          <a:p>
            <a:r>
              <a:rPr lang="en-US" sz="1800" dirty="0">
                <a:solidFill>
                  <a:schemeClr val="bg1"/>
                </a:solidFill>
              </a:rPr>
              <a:t>pip install -U pip</a:t>
            </a:r>
          </a:p>
          <a:p>
            <a:endParaRPr lang="en-US" sz="1800" dirty="0">
              <a:solidFill>
                <a:schemeClr val="bg1"/>
              </a:solidFill>
            </a:endParaRPr>
          </a:p>
          <a:p>
            <a:r>
              <a:rPr lang="en-US" sz="1800" dirty="0">
                <a:solidFill>
                  <a:schemeClr val="bg1"/>
                </a:solidFill>
              </a:rPr>
              <a:t>pip install </a:t>
            </a:r>
            <a:r>
              <a:rPr lang="en-US" sz="1800" dirty="0" err="1">
                <a:solidFill>
                  <a:schemeClr val="bg1"/>
                </a:solidFill>
              </a:rPr>
              <a:t>mysqlclient</a:t>
            </a:r>
            <a:endParaRPr lang="en-US" sz="1800" dirty="0">
              <a:solidFill>
                <a:schemeClr val="bg1"/>
              </a:solidFill>
            </a:endParaRPr>
          </a:p>
          <a:p>
            <a:endParaRPr lang="en-US" sz="1800" dirty="0">
              <a:solidFill>
                <a:schemeClr val="bg1"/>
              </a:solidFill>
            </a:endParaRPr>
          </a:p>
          <a:p>
            <a:r>
              <a:rPr lang="en-US" sz="1800" dirty="0">
                <a:solidFill>
                  <a:schemeClr val="bg1"/>
                </a:solidFill>
              </a:rPr>
              <a:t>pip install </a:t>
            </a:r>
            <a:r>
              <a:rPr lang="en-US" sz="1800" dirty="0" err="1">
                <a:solidFill>
                  <a:schemeClr val="bg1"/>
                </a:solidFill>
              </a:rPr>
              <a:t>mysql</a:t>
            </a:r>
            <a:r>
              <a:rPr lang="en-US" sz="1800" dirty="0">
                <a:solidFill>
                  <a:schemeClr val="bg1"/>
                </a:solidFill>
              </a:rPr>
              <a:t> - connector - python </a:t>
            </a:r>
          </a:p>
          <a:p>
            <a:endParaRPr lang="en-US" sz="1800" dirty="0">
              <a:solidFill>
                <a:schemeClr val="bg1"/>
              </a:solidFill>
            </a:endParaRPr>
          </a:p>
          <a:p>
            <a:r>
              <a:rPr lang="en-US" sz="1800" dirty="0">
                <a:solidFill>
                  <a:schemeClr val="bg1"/>
                </a:solidFill>
              </a:rPr>
              <a:t>pip install </a:t>
            </a:r>
            <a:r>
              <a:rPr lang="en-US" sz="1800" dirty="0" err="1">
                <a:solidFill>
                  <a:schemeClr val="bg1"/>
                </a:solidFill>
              </a:rPr>
              <a:t>pymysql</a:t>
            </a:r>
            <a:r>
              <a:rPr lang="en-US" sz="1800" dirty="0">
                <a:solidFill>
                  <a:schemeClr val="bg1"/>
                </a:solidFill>
              </a:rPr>
              <a:t>  </a:t>
            </a:r>
            <a:endParaRPr lang="en-US" sz="1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6736401"/>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11"/>
        <p:cNvGrpSpPr/>
        <p:nvPr/>
      </p:nvGrpSpPr>
      <p:grpSpPr>
        <a:xfrm>
          <a:off x="0" y="0"/>
          <a:ext cx="0" cy="0"/>
          <a:chOff x="0" y="0"/>
          <a:chExt cx="0" cy="0"/>
        </a:xfrm>
      </p:grpSpPr>
      <p:sp>
        <p:nvSpPr>
          <p:cNvPr id="312" name="Google Shape;312;p37"/>
          <p:cNvSpPr txBox="1">
            <a:spLocks noGrp="1"/>
          </p:cNvSpPr>
          <p:nvPr>
            <p:ph type="ctrTitle" idx="4294967295"/>
          </p:nvPr>
        </p:nvSpPr>
        <p:spPr>
          <a:xfrm>
            <a:off x="1373750" y="3671425"/>
            <a:ext cx="6397500" cy="1083300"/>
          </a:xfrm>
          <a:prstGeom prst="rect">
            <a:avLst/>
          </a:prstGeom>
        </p:spPr>
        <p:txBody>
          <a:bodyPr spcFirstLastPara="1" wrap="square" lIns="91425" tIns="91425" rIns="91425" bIns="91425" anchor="ctr" anchorCtr="0">
            <a:noAutofit/>
          </a:bodyPr>
          <a:lstStyle/>
          <a:p>
            <a:pPr marL="0" indent="0" algn="ct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Phân</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tích</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endParaRPr lang="en-US" sz="3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5122497"/>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22B5C2-3A2F-4FBB-B02A-F36CC8B5EF2C}"/>
              </a:ext>
            </a:extLst>
          </p:cNvPr>
          <p:cNvSpPr txBox="1"/>
          <p:nvPr/>
        </p:nvSpPr>
        <p:spPr>
          <a:xfrm>
            <a:off x="2881181" y="603493"/>
            <a:ext cx="4053876" cy="307777"/>
          </a:xfrm>
          <a:prstGeom prst="rect">
            <a:avLst/>
          </a:prstGeom>
          <a:noFill/>
        </p:spPr>
        <p:txBody>
          <a:bodyPr wrap="square">
            <a:spAutoFit/>
          </a:bodyPr>
          <a:lstStyle/>
          <a:p>
            <a:pPr>
              <a:spcAft>
                <a:spcPts val="800"/>
              </a:spcAft>
            </a:pPr>
            <a:r>
              <a:rPr lang="vi-VN" i="1" dirty="0">
                <a:solidFill>
                  <a:schemeClr val="tx2"/>
                </a:solidFill>
                <a:latin typeface="Calibri" panose="020F0502020204030204" pitchFamily="34" charset="0"/>
                <a:cs typeface="Calibri" panose="020F0502020204030204" pitchFamily="34" charset="0"/>
              </a:rPr>
              <a:t>Sơ đồ phân bố tin tuyển dụng theo giá trị tiền lương</a:t>
            </a:r>
            <a:endParaRPr lang="en-US" sz="1400" b="1" i="1"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014" y="1131348"/>
            <a:ext cx="5589142" cy="3116169"/>
          </a:xfrm>
          <a:prstGeom prst="rect">
            <a:avLst/>
          </a:prstGeom>
        </p:spPr>
      </p:pic>
    </p:spTree>
    <p:extLst>
      <p:ext uri="{BB962C8B-B14F-4D97-AF65-F5344CB8AC3E}">
        <p14:creationId xmlns:p14="http://schemas.microsoft.com/office/powerpoint/2010/main" val="4196504631"/>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22B5C2-3A2F-4FBB-B02A-F36CC8B5EF2C}"/>
              </a:ext>
            </a:extLst>
          </p:cNvPr>
          <p:cNvSpPr txBox="1"/>
          <p:nvPr/>
        </p:nvSpPr>
        <p:spPr>
          <a:xfrm>
            <a:off x="3057797" y="284255"/>
            <a:ext cx="3457974" cy="307777"/>
          </a:xfrm>
          <a:prstGeom prst="rect">
            <a:avLst/>
          </a:prstGeom>
          <a:noFill/>
        </p:spPr>
        <p:txBody>
          <a:bodyPr wrap="square">
            <a:spAutoFit/>
          </a:bodyPr>
          <a:lstStyle/>
          <a:p>
            <a:pPr>
              <a:spcAft>
                <a:spcPts val="800"/>
              </a:spcAft>
            </a:pPr>
            <a:r>
              <a:rPr lang="vi-VN" i="1" dirty="0">
                <a:solidFill>
                  <a:schemeClr val="tx2"/>
                </a:solidFill>
                <a:latin typeface="Calibri" panose="020F0502020204030204" pitchFamily="34" charset="0"/>
                <a:cs typeface="Calibri" panose="020F0502020204030204" pitchFamily="34" charset="0"/>
              </a:rPr>
              <a:t>Sơ đồ phân bố tin tuyển dụng theo</a:t>
            </a:r>
            <a:r>
              <a:rPr lang="en-US" i="1" dirty="0">
                <a:solidFill>
                  <a:schemeClr val="tx2"/>
                </a:solidFill>
                <a:latin typeface="Calibri" panose="020F0502020204030204" pitchFamily="34" charset="0"/>
                <a:cs typeface="Calibri" panose="020F0502020204030204" pitchFamily="34" charset="0"/>
              </a:rPr>
              <a:t> </a:t>
            </a:r>
            <a:r>
              <a:rPr lang="en-US" i="1" dirty="0" err="1">
                <a:solidFill>
                  <a:schemeClr val="tx2"/>
                </a:solidFill>
                <a:latin typeface="Calibri" panose="020F0502020204030204" pitchFamily="34" charset="0"/>
                <a:cs typeface="Calibri" panose="020F0502020204030204" pitchFamily="34" charset="0"/>
              </a:rPr>
              <a:t>vị</a:t>
            </a:r>
            <a:r>
              <a:rPr lang="en-US" i="1" dirty="0">
                <a:solidFill>
                  <a:schemeClr val="tx2"/>
                </a:solidFill>
                <a:latin typeface="Calibri" panose="020F0502020204030204" pitchFamily="34" charset="0"/>
                <a:cs typeface="Calibri" panose="020F0502020204030204" pitchFamily="34" charset="0"/>
              </a:rPr>
              <a:t> </a:t>
            </a:r>
            <a:r>
              <a:rPr lang="en-US" i="1" dirty="0" err="1">
                <a:solidFill>
                  <a:schemeClr val="tx2"/>
                </a:solidFill>
                <a:latin typeface="Calibri" panose="020F0502020204030204" pitchFamily="34" charset="0"/>
                <a:cs typeface="Calibri" panose="020F0502020204030204" pitchFamily="34" charset="0"/>
              </a:rPr>
              <a:t>trí</a:t>
            </a:r>
            <a:r>
              <a:rPr lang="en-US" i="1" dirty="0">
                <a:solidFill>
                  <a:schemeClr val="tx2"/>
                </a:solidFill>
                <a:latin typeface="Calibri" panose="020F0502020204030204" pitchFamily="34" charset="0"/>
                <a:cs typeface="Calibri" panose="020F0502020204030204" pitchFamily="34" charset="0"/>
              </a:rPr>
              <a:t> </a:t>
            </a:r>
            <a:r>
              <a:rPr lang="en-US" i="1" dirty="0" err="1">
                <a:solidFill>
                  <a:schemeClr val="tx2"/>
                </a:solidFill>
                <a:latin typeface="Calibri" panose="020F0502020204030204" pitchFamily="34" charset="0"/>
                <a:cs typeface="Calibri" panose="020F0502020204030204" pitchFamily="34" charset="0"/>
              </a:rPr>
              <a:t>địa</a:t>
            </a:r>
            <a:r>
              <a:rPr lang="en-US" i="1" dirty="0">
                <a:solidFill>
                  <a:schemeClr val="tx2"/>
                </a:solidFill>
                <a:latin typeface="Calibri" panose="020F0502020204030204" pitchFamily="34" charset="0"/>
                <a:cs typeface="Calibri" panose="020F0502020204030204" pitchFamily="34" charset="0"/>
              </a:rPr>
              <a:t> </a:t>
            </a:r>
            <a:r>
              <a:rPr lang="en-US" i="1" dirty="0" err="1">
                <a:solidFill>
                  <a:schemeClr val="tx2"/>
                </a:solidFill>
                <a:latin typeface="Calibri" panose="020F0502020204030204" pitchFamily="34" charset="0"/>
                <a:cs typeface="Calibri" panose="020F0502020204030204" pitchFamily="34" charset="0"/>
              </a:rPr>
              <a:t>lí</a:t>
            </a:r>
            <a:endParaRPr lang="en-US" sz="1400" b="1" i="1"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900" y="592032"/>
            <a:ext cx="5381712" cy="342070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921" t="-11726" b="-2"/>
          <a:stretch/>
        </p:blipFill>
        <p:spPr>
          <a:xfrm>
            <a:off x="887805" y="4592548"/>
            <a:ext cx="7397394" cy="31680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36" t="-6829" r="48652" b="3183"/>
          <a:stretch/>
        </p:blipFill>
        <p:spPr>
          <a:xfrm>
            <a:off x="678094" y="4153667"/>
            <a:ext cx="7816817" cy="297951"/>
          </a:xfrm>
          <a:prstGeom prst="rect">
            <a:avLst/>
          </a:prstGeom>
        </p:spPr>
      </p:pic>
    </p:spTree>
    <p:extLst>
      <p:ext uri="{BB962C8B-B14F-4D97-AF65-F5344CB8AC3E}">
        <p14:creationId xmlns:p14="http://schemas.microsoft.com/office/powerpoint/2010/main" val="1166897147"/>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22B5C2-3A2F-4FBB-B02A-F36CC8B5EF2C}"/>
              </a:ext>
            </a:extLst>
          </p:cNvPr>
          <p:cNvSpPr txBox="1"/>
          <p:nvPr/>
        </p:nvSpPr>
        <p:spPr>
          <a:xfrm>
            <a:off x="2881181" y="603493"/>
            <a:ext cx="4053876" cy="307777"/>
          </a:xfrm>
          <a:prstGeom prst="rect">
            <a:avLst/>
          </a:prstGeom>
          <a:noFill/>
        </p:spPr>
        <p:txBody>
          <a:bodyPr wrap="square">
            <a:spAutoFit/>
          </a:bodyPr>
          <a:lstStyle/>
          <a:p>
            <a:pPr>
              <a:spcAft>
                <a:spcPts val="800"/>
              </a:spcAft>
            </a:pPr>
            <a:r>
              <a:rPr lang="vi-VN" i="1" dirty="0">
                <a:solidFill>
                  <a:schemeClr val="tx2"/>
                </a:solidFill>
                <a:latin typeface="Calibri" panose="020F0502020204030204" pitchFamily="34" charset="0"/>
                <a:cs typeface="Calibri" panose="020F0502020204030204" pitchFamily="34" charset="0"/>
              </a:rPr>
              <a:t>Sơ đồ phân bố tiền lương trung bình theo vị trí địa lý</a:t>
            </a:r>
            <a:endParaRPr lang="en-US" sz="1400" b="1" i="1"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960" y="1079874"/>
            <a:ext cx="6067485" cy="3416354"/>
          </a:xfrm>
          <a:prstGeom prst="rect">
            <a:avLst/>
          </a:prstGeom>
        </p:spPr>
      </p:pic>
    </p:spTree>
    <p:extLst>
      <p:ext uri="{BB962C8B-B14F-4D97-AF65-F5344CB8AC3E}">
        <p14:creationId xmlns:p14="http://schemas.microsoft.com/office/powerpoint/2010/main" val="1494995052"/>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46"/>
          <p:cNvSpPr txBox="1">
            <a:spLocks noGrp="1"/>
          </p:cNvSpPr>
          <p:nvPr>
            <p:ph type="ctrTitle"/>
          </p:nvPr>
        </p:nvSpPr>
        <p:spPr>
          <a:xfrm flipH="1">
            <a:off x="1921379" y="2762475"/>
            <a:ext cx="9144000" cy="4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err="1">
                <a:latin typeface="Calibri" panose="020F0502020204030204" pitchFamily="34" charset="0"/>
                <a:cs typeface="Calibri" panose="020F0502020204030204" pitchFamily="34" charset="0"/>
              </a:rPr>
              <a:t>Khó</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khăn</a:t>
            </a:r>
            <a:endParaRPr b="1" dirty="0">
              <a:latin typeface="Calibri" panose="020F0502020204030204" pitchFamily="34" charset="0"/>
              <a:cs typeface="Calibri" panose="020F0502020204030204" pitchFamily="34" charset="0"/>
            </a:endParaRPr>
          </a:p>
        </p:txBody>
      </p:sp>
      <p:sp>
        <p:nvSpPr>
          <p:cNvPr id="1417" name="Google Shape;1417;p46"/>
          <p:cNvSpPr txBox="1">
            <a:spLocks noGrp="1"/>
          </p:cNvSpPr>
          <p:nvPr>
            <p:ph type="title" idx="2"/>
          </p:nvPr>
        </p:nvSpPr>
        <p:spPr>
          <a:xfrm>
            <a:off x="1921387" y="2232828"/>
            <a:ext cx="12306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03</a:t>
            </a:r>
            <a:endParaRPr dirty="0"/>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0449" t="17961" r="18765" b="21086"/>
          <a:stretch/>
        </p:blipFill>
        <p:spPr>
          <a:xfrm>
            <a:off x="1510299" y="924675"/>
            <a:ext cx="6493268" cy="3660714"/>
          </a:xfrm>
          <a:prstGeom prst="rect">
            <a:avLst/>
          </a:prstGeom>
        </p:spPr>
      </p:pic>
      <p:sp>
        <p:nvSpPr>
          <p:cNvPr id="5" name="Rectangle 4">
            <a:extLst>
              <a:ext uri="{FF2B5EF4-FFF2-40B4-BE49-F238E27FC236}">
                <a16:creationId xmlns:a16="http://schemas.microsoft.com/office/drawing/2014/main" id="{C46411E0-BC48-46C0-8767-6F75F16589D4}"/>
              </a:ext>
            </a:extLst>
          </p:cNvPr>
          <p:cNvSpPr/>
          <p:nvPr/>
        </p:nvSpPr>
        <p:spPr>
          <a:xfrm>
            <a:off x="785776" y="397617"/>
            <a:ext cx="3486852" cy="369332"/>
          </a:xfrm>
          <a:prstGeom prst="rect">
            <a:avLst/>
          </a:prstGeom>
        </p:spPr>
        <p:txBody>
          <a:bodyPr wrap="none">
            <a:spAutoFit/>
          </a:bodyPr>
          <a:lstStyle/>
          <a:p>
            <a:r>
              <a:rPr lang="vi-VN" sz="1800" i="1" dirty="0">
                <a:solidFill>
                  <a:schemeClr val="bg1"/>
                </a:solidFill>
                <a:latin typeface="Calibri" panose="020F0502020204030204" pitchFamily="34" charset="0"/>
                <a:cs typeface="Calibri" panose="020F0502020204030204" pitchFamily="34" charset="0"/>
              </a:rPr>
              <a:t>Cài đặt thư viện scrapy của python</a:t>
            </a:r>
            <a:r>
              <a:rPr lang="en-US" sz="1800" i="1" dirty="0">
                <a:solidFill>
                  <a:schemeClr val="bg1"/>
                </a:solidFill>
                <a:latin typeface="Calibri" panose="020F0502020204030204" pitchFamily="34" charset="0"/>
                <a:cs typeface="Calibri" panose="020F0502020204030204" pitchFamily="34" charset="0"/>
              </a:rPr>
              <a:t>:</a:t>
            </a:r>
          </a:p>
        </p:txBody>
      </p:sp>
      <p:sp>
        <p:nvSpPr>
          <p:cNvPr id="3" name="Rectangle 2"/>
          <p:cNvSpPr/>
          <p:nvPr/>
        </p:nvSpPr>
        <p:spPr>
          <a:xfrm>
            <a:off x="3096275" y="2417862"/>
            <a:ext cx="2951449" cy="307777"/>
          </a:xfrm>
          <a:prstGeom prst="rect">
            <a:avLst/>
          </a:prstGeom>
        </p:spPr>
        <p:txBody>
          <a:bodyPr wrap="none">
            <a:spAutoFit/>
          </a:bodyPr>
          <a:lstStyle/>
          <a:p>
            <a:r>
              <a:rPr lang="vi-VN" dirty="0"/>
              <a:t>Cài đặt thư viện scrapy của python</a:t>
            </a:r>
            <a:endParaRPr lang="en-US" dirty="0"/>
          </a:p>
        </p:txBody>
      </p:sp>
    </p:spTree>
    <p:extLst>
      <p:ext uri="{BB962C8B-B14F-4D97-AF65-F5344CB8AC3E}">
        <p14:creationId xmlns:p14="http://schemas.microsoft.com/office/powerpoint/2010/main" val="2199969281"/>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411E0-BC48-46C0-8767-6F75F16589D4}"/>
              </a:ext>
            </a:extLst>
          </p:cNvPr>
          <p:cNvSpPr/>
          <p:nvPr/>
        </p:nvSpPr>
        <p:spPr>
          <a:xfrm>
            <a:off x="734405" y="171586"/>
            <a:ext cx="5586786" cy="369332"/>
          </a:xfrm>
          <a:prstGeom prst="rect">
            <a:avLst/>
          </a:prstGeom>
        </p:spPr>
        <p:txBody>
          <a:bodyPr wrap="none">
            <a:spAutoFit/>
          </a:bodyPr>
          <a:lstStyle/>
          <a:p>
            <a:r>
              <a:rPr lang="en-US" sz="1800" i="1" dirty="0">
                <a:solidFill>
                  <a:schemeClr val="bg1"/>
                </a:solidFill>
                <a:latin typeface="Calibri" panose="020F0502020204030204" pitchFamily="34" charset="0"/>
                <a:cs typeface="Calibri" panose="020F0502020204030204" pitchFamily="34" charset="0"/>
              </a:rPr>
              <a:t>File HTML </a:t>
            </a:r>
            <a:r>
              <a:rPr lang="en-US" sz="1800" i="1" dirty="0" err="1">
                <a:solidFill>
                  <a:schemeClr val="bg1"/>
                </a:solidFill>
                <a:latin typeface="Calibri" panose="020F0502020204030204" pitchFamily="34" charset="0"/>
                <a:cs typeface="Calibri" panose="020F0502020204030204" pitchFamily="34" charset="0"/>
              </a:rPr>
              <a:t>bị</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lỗi</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dẫn</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đến</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việc</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tìm</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các</a:t>
            </a:r>
            <a:r>
              <a:rPr lang="en-US" sz="1800" i="1" dirty="0">
                <a:solidFill>
                  <a:schemeClr val="bg1"/>
                </a:solidFill>
                <a:latin typeface="Calibri" panose="020F0502020204030204" pitchFamily="34" charset="0"/>
                <a:cs typeface="Calibri" panose="020F0502020204030204" pitchFamily="34" charset="0"/>
              </a:rPr>
              <a:t> tag </a:t>
            </a:r>
            <a:r>
              <a:rPr lang="en-US" sz="1800" i="1" dirty="0" err="1">
                <a:solidFill>
                  <a:schemeClr val="bg1"/>
                </a:solidFill>
                <a:latin typeface="Calibri" panose="020F0502020204030204" pitchFamily="34" charset="0"/>
                <a:cs typeface="Calibri" panose="020F0502020204030204" pitchFamily="34" charset="0"/>
              </a:rPr>
              <a:t>của</a:t>
            </a:r>
            <a:r>
              <a:rPr lang="en-US" sz="1800" i="1" dirty="0">
                <a:solidFill>
                  <a:schemeClr val="bg1"/>
                </a:solidFill>
                <a:latin typeface="Calibri" panose="020F0502020204030204" pitchFamily="34" charset="0"/>
                <a:cs typeface="Calibri" panose="020F0502020204030204" pitchFamily="34" charset="0"/>
              </a:rPr>
              <a:t> file </a:t>
            </a:r>
            <a:r>
              <a:rPr lang="en-US" sz="1800" i="1" dirty="0" err="1">
                <a:solidFill>
                  <a:schemeClr val="bg1"/>
                </a:solidFill>
                <a:latin typeface="Calibri" panose="020F0502020204030204" pitchFamily="34" charset="0"/>
                <a:cs typeface="Calibri" panose="020F0502020204030204" pitchFamily="34" charset="0"/>
              </a:rPr>
              <a:t>khó</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khăn</a:t>
            </a:r>
            <a:r>
              <a:rPr lang="en-US" sz="1800" i="1" dirty="0">
                <a:solidFill>
                  <a:schemeClr val="bg1"/>
                </a:solidFill>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173" y="656828"/>
            <a:ext cx="6760396" cy="3473384"/>
          </a:xfrm>
          <a:prstGeom prst="rect">
            <a:avLst/>
          </a:prstGeom>
        </p:spPr>
      </p:pic>
      <p:sp>
        <p:nvSpPr>
          <p:cNvPr id="6" name="Rectangle 5">
            <a:extLst>
              <a:ext uri="{FF2B5EF4-FFF2-40B4-BE49-F238E27FC236}">
                <a16:creationId xmlns:a16="http://schemas.microsoft.com/office/drawing/2014/main" id="{C46411E0-BC48-46C0-8767-6F75F16589D4}"/>
              </a:ext>
            </a:extLst>
          </p:cNvPr>
          <p:cNvSpPr/>
          <p:nvPr/>
        </p:nvSpPr>
        <p:spPr>
          <a:xfrm>
            <a:off x="629952" y="4246122"/>
            <a:ext cx="8152542" cy="646331"/>
          </a:xfrm>
          <a:prstGeom prst="rect">
            <a:avLst/>
          </a:prstGeom>
        </p:spPr>
        <p:txBody>
          <a:bodyPr wrap="square">
            <a:spAutoFit/>
          </a:bodyPr>
          <a:lstStyle/>
          <a:p>
            <a:r>
              <a:rPr lang="vi-VN" sz="1800" i="1" dirty="0">
                <a:solidFill>
                  <a:schemeClr val="bg1"/>
                </a:solidFill>
                <a:latin typeface="Calibri" panose="020F0502020204030204" pitchFamily="34" charset="0"/>
                <a:cs typeface="Calibri" panose="020F0502020204030204" pitchFamily="34" charset="0"/>
              </a:rPr>
              <a:t>Để xử lý trường hợp này, ta đổi nội dung file sang dạng chuỗi và dùng các method của python để lấy các trường dữ liệu tương ứng.</a:t>
            </a:r>
            <a:endParaRPr lang="en-US" sz="1800"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3811223"/>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411E0-BC48-46C0-8767-6F75F16589D4}"/>
              </a:ext>
            </a:extLst>
          </p:cNvPr>
          <p:cNvSpPr/>
          <p:nvPr/>
        </p:nvSpPr>
        <p:spPr>
          <a:xfrm>
            <a:off x="672760" y="1188727"/>
            <a:ext cx="5525872" cy="369332"/>
          </a:xfrm>
          <a:prstGeom prst="rect">
            <a:avLst/>
          </a:prstGeom>
        </p:spPr>
        <p:txBody>
          <a:bodyPr wrap="none">
            <a:spAutoFit/>
          </a:bodyPr>
          <a:lstStyle/>
          <a:p>
            <a:r>
              <a:rPr lang="en-US" sz="1800" i="1" dirty="0">
                <a:solidFill>
                  <a:schemeClr val="bg1"/>
                </a:solidFill>
                <a:latin typeface="Calibri" panose="020F0502020204030204" pitchFamily="34" charset="0"/>
                <a:cs typeface="Calibri" panose="020F0502020204030204" pitchFamily="34" charset="0"/>
              </a:rPr>
              <a:t>Trang web </a:t>
            </a:r>
            <a:r>
              <a:rPr lang="en-US" sz="1800" i="1" dirty="0" err="1">
                <a:solidFill>
                  <a:schemeClr val="bg1"/>
                </a:solidFill>
                <a:latin typeface="Calibri" panose="020F0502020204030204" pitchFamily="34" charset="0"/>
                <a:cs typeface="Calibri" panose="020F0502020204030204" pitchFamily="34" charset="0"/>
              </a:rPr>
              <a:t>yêu</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cầu</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đăng</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nhập</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để</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hiển</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thị</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thêm</a:t>
            </a:r>
            <a:r>
              <a:rPr lang="en-US" sz="1800" i="1" dirty="0">
                <a:solidFill>
                  <a:schemeClr val="bg1"/>
                </a:solidFill>
                <a:latin typeface="Calibri" panose="020F0502020204030204" pitchFamily="34" charset="0"/>
                <a:cs typeface="Calibri" panose="020F0502020204030204" pitchFamily="34" charset="0"/>
              </a:rPr>
              <a:t> </a:t>
            </a:r>
            <a:r>
              <a:rPr lang="en-US" sz="1800" i="1" dirty="0" err="1">
                <a:solidFill>
                  <a:schemeClr val="bg1"/>
                </a:solidFill>
                <a:latin typeface="Calibri" panose="020F0502020204030204" pitchFamily="34" charset="0"/>
                <a:cs typeface="Calibri" panose="020F0502020204030204" pitchFamily="34" charset="0"/>
              </a:rPr>
              <a:t>thông</a:t>
            </a:r>
            <a:r>
              <a:rPr lang="en-US" sz="1800" i="1" dirty="0">
                <a:solidFill>
                  <a:schemeClr val="bg1"/>
                </a:solidFill>
                <a:latin typeface="Calibri" panose="020F0502020204030204" pitchFamily="34" charset="0"/>
                <a:cs typeface="Calibri" panose="020F0502020204030204" pitchFamily="34" charset="0"/>
              </a:rPr>
              <a:t> tin</a:t>
            </a:r>
          </a:p>
        </p:txBody>
      </p:sp>
      <p:sp>
        <p:nvSpPr>
          <p:cNvPr id="3" name="Rectangle 2"/>
          <p:cNvSpPr/>
          <p:nvPr/>
        </p:nvSpPr>
        <p:spPr>
          <a:xfrm>
            <a:off x="1236653" y="2058266"/>
            <a:ext cx="6808013" cy="738664"/>
          </a:xfrm>
          <a:prstGeom prst="rect">
            <a:avLst/>
          </a:prstGeom>
        </p:spPr>
        <p:txBody>
          <a:bodyPr wrap="square">
            <a:spAutoFit/>
          </a:bodyPr>
          <a:lstStyle/>
          <a:p>
            <a:r>
              <a:rPr lang="vi-VN" dirty="0">
                <a:solidFill>
                  <a:schemeClr val="bg1"/>
                </a:solidFill>
              </a:rPr>
              <a:t>Cụ thể ở trang web https://vietnamworks.com/, khi ta gọi request trả về nội dung của file HTML, web chỉ trả về một số lượng trường dữ liệu nhất định và số lượng link trả về cũng bị hạn chế. Nhóm tìm hiểu thêm về selenium để giải quyết vấn đề này</a:t>
            </a:r>
            <a:endParaRPr lang="en-US" dirty="0">
              <a:solidFill>
                <a:schemeClr val="bg1"/>
              </a:solidFill>
            </a:endParaRPr>
          </a:p>
        </p:txBody>
      </p:sp>
    </p:spTree>
    <p:extLst>
      <p:ext uri="{BB962C8B-B14F-4D97-AF65-F5344CB8AC3E}">
        <p14:creationId xmlns:p14="http://schemas.microsoft.com/office/powerpoint/2010/main" val="1295652045"/>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subTitle" idx="2"/>
          </p:nvPr>
        </p:nvSpPr>
        <p:spPr>
          <a:xfrm flipH="1">
            <a:off x="4108175" y="1873234"/>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latin typeface="Calibri" panose="020F0502020204030204" pitchFamily="34" charset="0"/>
                <a:cs typeface="Calibri" panose="020F0502020204030204" pitchFamily="34" charset="0"/>
              </a:rPr>
              <a:t>Tìm hiểu và hiện thực</a:t>
            </a:r>
            <a:endParaRPr b="1" dirty="0">
              <a:latin typeface="Calibri" panose="020F0502020204030204" pitchFamily="34" charset="0"/>
              <a:cs typeface="Calibri" panose="020F0502020204030204" pitchFamily="34" charset="0"/>
              <a:sym typeface="Squada One"/>
            </a:endParaRPr>
          </a:p>
        </p:txBody>
      </p:sp>
      <p:sp>
        <p:nvSpPr>
          <p:cNvPr id="216" name="Google Shape;216;p29"/>
          <p:cNvSpPr txBox="1">
            <a:spLocks noGrp="1"/>
          </p:cNvSpPr>
          <p:nvPr>
            <p:ph type="subTitle" idx="3"/>
          </p:nvPr>
        </p:nvSpPr>
        <p:spPr>
          <a:xfrm flipH="1">
            <a:off x="4108175" y="2574854"/>
            <a:ext cx="3567000" cy="561600"/>
          </a:xfrm>
          <a:prstGeom prst="rect">
            <a:avLst/>
          </a:prstGeom>
        </p:spPr>
        <p:txBody>
          <a:bodyPr spcFirstLastPara="1" wrap="square" lIns="91425" tIns="91425" rIns="91425" bIns="91425" anchor="b" anchorCtr="0">
            <a:noAutofit/>
          </a:bodyPr>
          <a:lstStyle/>
          <a:p>
            <a:pPr marL="0" indent="0"/>
            <a:r>
              <a:rPr lang="es" b="1" dirty="0">
                <a:latin typeface="Calibri" panose="020F0502020204030204" pitchFamily="34" charset="0"/>
                <a:cs typeface="Calibri" panose="020F0502020204030204" pitchFamily="34" charset="0"/>
              </a:rPr>
              <a:t>Khó khăn gặp phải</a:t>
            </a:r>
            <a:endParaRPr b="1" dirty="0">
              <a:latin typeface="Calibri" panose="020F0502020204030204" pitchFamily="34" charset="0"/>
              <a:cs typeface="Calibri" panose="020F0502020204030204" pitchFamily="34" charset="0"/>
            </a:endParaRPr>
          </a:p>
        </p:txBody>
      </p:sp>
      <p:sp>
        <p:nvSpPr>
          <p:cNvPr id="217" name="Google Shape;217;p29"/>
          <p:cNvSpPr txBox="1">
            <a:spLocks noGrp="1"/>
          </p:cNvSpPr>
          <p:nvPr>
            <p:ph type="subTitle" idx="6"/>
          </p:nvPr>
        </p:nvSpPr>
        <p:spPr>
          <a:xfrm>
            <a:off x="4106650" y="2960400"/>
            <a:ext cx="241744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err="1"/>
              <a:t>Khó</a:t>
            </a:r>
            <a:r>
              <a:rPr lang="en-US" sz="1000" dirty="0"/>
              <a:t> </a:t>
            </a:r>
            <a:r>
              <a:rPr lang="en-US" sz="1000" dirty="0" err="1"/>
              <a:t>khăn</a:t>
            </a:r>
            <a:r>
              <a:rPr lang="en-US" sz="1000" dirty="0"/>
              <a:t> </a:t>
            </a:r>
            <a:r>
              <a:rPr lang="en-US" sz="1000" dirty="0" err="1"/>
              <a:t>trong</a:t>
            </a:r>
            <a:r>
              <a:rPr lang="en-US" sz="1000" dirty="0"/>
              <a:t> </a:t>
            </a:r>
            <a:r>
              <a:rPr lang="en-US" sz="1000" dirty="0" err="1"/>
              <a:t>quá</a:t>
            </a:r>
            <a:r>
              <a:rPr lang="en-US" sz="1000" dirty="0"/>
              <a:t> </a:t>
            </a:r>
            <a:r>
              <a:rPr lang="en-US" sz="1000" dirty="0" err="1"/>
              <a:t>trình</a:t>
            </a:r>
            <a:r>
              <a:rPr lang="en-US" sz="1000" dirty="0"/>
              <a:t> </a:t>
            </a:r>
            <a:r>
              <a:rPr lang="en-US" sz="1000" dirty="0" err="1"/>
              <a:t>thức</a:t>
            </a:r>
            <a:r>
              <a:rPr lang="en-US" sz="1000" dirty="0"/>
              <a:t> </a:t>
            </a:r>
            <a:r>
              <a:rPr lang="en-US" sz="1000" dirty="0" err="1"/>
              <a:t>hiện</a:t>
            </a:r>
            <a:endParaRPr sz="1000" dirty="0"/>
          </a:p>
        </p:txBody>
      </p:sp>
      <p:sp>
        <p:nvSpPr>
          <p:cNvPr id="218" name="Google Shape;218;p29"/>
          <p:cNvSpPr txBox="1">
            <a:spLocks noGrp="1"/>
          </p:cNvSpPr>
          <p:nvPr>
            <p:ph type="subTitle" idx="1"/>
          </p:nvPr>
        </p:nvSpPr>
        <p:spPr>
          <a:xfrm flipH="1">
            <a:off x="4108175" y="1153775"/>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latin typeface="Calibri" panose="020F0502020204030204" pitchFamily="34" charset="0"/>
                <a:cs typeface="Calibri" panose="020F0502020204030204" pitchFamily="34" charset="0"/>
                <a:sym typeface="Squada One"/>
              </a:rPr>
              <a:t>Giới thiệu</a:t>
            </a:r>
            <a:endParaRPr b="1" dirty="0">
              <a:latin typeface="Calibri" panose="020F0502020204030204" pitchFamily="34" charset="0"/>
              <a:cs typeface="Calibri" panose="020F0502020204030204" pitchFamily="34" charset="0"/>
              <a:sym typeface="Squada One"/>
            </a:endParaRPr>
          </a:p>
        </p:txBody>
      </p:sp>
      <p:sp>
        <p:nvSpPr>
          <p:cNvPr id="219" name="Google Shape;219;p29"/>
          <p:cNvSpPr txBox="1">
            <a:spLocks noGrp="1"/>
          </p:cNvSpPr>
          <p:nvPr>
            <p:ph type="subTitle" idx="4"/>
          </p:nvPr>
        </p:nvSpPr>
        <p:spPr>
          <a:xfrm>
            <a:off x="4106650" y="1530075"/>
            <a:ext cx="2203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dirty="0"/>
              <a:t>Mục đích, yêu cầu</a:t>
            </a:r>
            <a:endParaRPr sz="1000" dirty="0"/>
          </a:p>
        </p:txBody>
      </p:sp>
      <p:sp>
        <p:nvSpPr>
          <p:cNvPr id="220" name="Google Shape;220;p29"/>
          <p:cNvSpPr txBox="1">
            <a:spLocks noGrp="1"/>
          </p:cNvSpPr>
          <p:nvPr>
            <p:ph type="subTitle" idx="5"/>
          </p:nvPr>
        </p:nvSpPr>
        <p:spPr>
          <a:xfrm>
            <a:off x="4106650" y="2248922"/>
            <a:ext cx="2203200" cy="4621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Crawl data </a:t>
            </a:r>
            <a:r>
              <a:rPr lang="en-US" sz="1000" dirty="0" err="1"/>
              <a:t>là</a:t>
            </a:r>
            <a:r>
              <a:rPr lang="en-US" sz="1000" dirty="0"/>
              <a:t> </a:t>
            </a:r>
            <a:r>
              <a:rPr lang="en-US" sz="1000" dirty="0" err="1"/>
              <a:t>gì</a:t>
            </a:r>
            <a:r>
              <a:rPr lang="en-US" sz="1000" dirty="0"/>
              <a:t>?</a:t>
            </a:r>
            <a:endParaRPr sz="1000" dirty="0"/>
          </a:p>
        </p:txBody>
      </p:sp>
      <p:sp>
        <p:nvSpPr>
          <p:cNvPr id="221" name="Google Shape;221;p29"/>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p>
            <a:pPr>
              <a:buSzPts val="1800"/>
            </a:pPr>
            <a:r>
              <a:rPr lang="es" sz="3200" dirty="0">
                <a:latin typeface="Calibri" panose="020F0502020204030204" pitchFamily="34" charset="0"/>
                <a:cs typeface="Calibri" panose="020F0502020204030204" pitchFamily="34" charset="0"/>
              </a:rPr>
              <a:t>Nội dung</a:t>
            </a:r>
            <a:endParaRPr sz="3200" dirty="0">
              <a:latin typeface="Calibri" panose="020F0502020204030204" pitchFamily="34" charset="0"/>
              <a:cs typeface="Calibri" panose="020F0502020204030204" pitchFamily="34" charset="0"/>
            </a:endParaRPr>
          </a:p>
        </p:txBody>
      </p:sp>
      <p:sp>
        <p:nvSpPr>
          <p:cNvPr id="222" name="Google Shape;222;p29"/>
          <p:cNvSpPr txBox="1">
            <a:spLocks noGrp="1"/>
          </p:cNvSpPr>
          <p:nvPr>
            <p:ph type="subTitle" idx="7"/>
          </p:nvPr>
        </p:nvSpPr>
        <p:spPr>
          <a:xfrm flipH="1">
            <a:off x="4108175" y="3276477"/>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latin typeface="Calibri" panose="020F0502020204030204" pitchFamily="34" charset="0"/>
                <a:cs typeface="Calibri" panose="020F0502020204030204" pitchFamily="34" charset="0"/>
              </a:rPr>
              <a:t>Đề xuất ứng dụng</a:t>
            </a:r>
            <a:endParaRPr b="1" dirty="0">
              <a:latin typeface="Calibri" panose="020F0502020204030204" pitchFamily="34" charset="0"/>
              <a:cs typeface="Calibri" panose="020F0502020204030204" pitchFamily="34" charset="0"/>
            </a:endParaRPr>
          </a:p>
        </p:txBody>
      </p:sp>
      <p:sp>
        <p:nvSpPr>
          <p:cNvPr id="223" name="Google Shape;223;p29"/>
          <p:cNvSpPr txBox="1">
            <a:spLocks noGrp="1"/>
          </p:cNvSpPr>
          <p:nvPr>
            <p:ph type="subTitle" idx="8"/>
          </p:nvPr>
        </p:nvSpPr>
        <p:spPr>
          <a:xfrm>
            <a:off x="4106650" y="3662025"/>
            <a:ext cx="2203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err="1"/>
              <a:t>Mô</a:t>
            </a:r>
            <a:r>
              <a:rPr lang="en-US" sz="1000" dirty="0"/>
              <a:t> </a:t>
            </a:r>
            <a:r>
              <a:rPr lang="en-US" sz="1000" dirty="0" err="1"/>
              <a:t>tả</a:t>
            </a:r>
            <a:r>
              <a:rPr lang="en-US" sz="1000" dirty="0"/>
              <a:t> </a:t>
            </a:r>
            <a:r>
              <a:rPr lang="en-US" sz="1000" dirty="0" err="1"/>
              <a:t>ứng</a:t>
            </a:r>
            <a:r>
              <a:rPr lang="en-US" sz="1000" dirty="0"/>
              <a:t> </a:t>
            </a:r>
            <a:r>
              <a:rPr lang="en-US" sz="1000" dirty="0" err="1"/>
              <a:t>dụng</a:t>
            </a:r>
            <a:endParaRPr sz="1000" dirty="0"/>
          </a:p>
        </p:txBody>
      </p:sp>
      <p:sp>
        <p:nvSpPr>
          <p:cNvPr id="224" name="Google Shape;224;p29"/>
          <p:cNvSpPr txBox="1">
            <a:spLocks noGrp="1"/>
          </p:cNvSpPr>
          <p:nvPr>
            <p:ph type="title" idx="9"/>
          </p:nvPr>
        </p:nvSpPr>
        <p:spPr>
          <a:xfrm>
            <a:off x="2599375" y="1273687"/>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01</a:t>
            </a:r>
            <a:endParaRPr dirty="0"/>
          </a:p>
        </p:txBody>
      </p:sp>
      <p:sp>
        <p:nvSpPr>
          <p:cNvPr id="225" name="Google Shape;225;p29"/>
          <p:cNvSpPr txBox="1">
            <a:spLocks noGrp="1"/>
          </p:cNvSpPr>
          <p:nvPr>
            <p:ph type="title" idx="13"/>
          </p:nvPr>
        </p:nvSpPr>
        <p:spPr>
          <a:xfrm>
            <a:off x="2599375" y="1990458"/>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02</a:t>
            </a:r>
            <a:endParaRPr dirty="0"/>
          </a:p>
        </p:txBody>
      </p:sp>
      <p:sp>
        <p:nvSpPr>
          <p:cNvPr id="226" name="Google Shape;226;p29"/>
          <p:cNvSpPr txBox="1">
            <a:spLocks noGrp="1"/>
          </p:cNvSpPr>
          <p:nvPr>
            <p:ph type="title" idx="14"/>
          </p:nvPr>
        </p:nvSpPr>
        <p:spPr>
          <a:xfrm>
            <a:off x="2599375" y="2711064"/>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03</a:t>
            </a:r>
            <a:endParaRPr/>
          </a:p>
        </p:txBody>
      </p:sp>
      <p:sp>
        <p:nvSpPr>
          <p:cNvPr id="227" name="Google Shape;227;p29"/>
          <p:cNvSpPr txBox="1">
            <a:spLocks noGrp="1"/>
          </p:cNvSpPr>
          <p:nvPr>
            <p:ph type="title" idx="15"/>
          </p:nvPr>
        </p:nvSpPr>
        <p:spPr>
          <a:xfrm>
            <a:off x="2599375" y="3380064"/>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04</a:t>
            </a:r>
            <a:endParaRPr/>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51"/>
          <p:cNvSpPr txBox="1">
            <a:spLocks noGrp="1"/>
          </p:cNvSpPr>
          <p:nvPr>
            <p:ph type="ctrTitle" idx="2"/>
          </p:nvPr>
        </p:nvSpPr>
        <p:spPr>
          <a:xfrm flipH="1">
            <a:off x="38719" y="2446475"/>
            <a:ext cx="9144000" cy="4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b="1" dirty="0">
                <a:latin typeface="Calibri" panose="020F0502020204030204" pitchFamily="34" charset="0"/>
                <a:cs typeface="Calibri" panose="020F0502020204030204" pitchFamily="34" charset="0"/>
              </a:rPr>
              <a:t>Đề xuất ứng dụng</a:t>
            </a:r>
            <a:endParaRPr sz="2800" b="1" dirty="0">
              <a:latin typeface="Calibri" panose="020F0502020204030204" pitchFamily="34" charset="0"/>
              <a:cs typeface="Calibri" panose="020F0502020204030204" pitchFamily="34" charset="0"/>
            </a:endParaRPr>
          </a:p>
        </p:txBody>
      </p:sp>
      <p:sp>
        <p:nvSpPr>
          <p:cNvPr id="1504" name="Google Shape;1504;p51"/>
          <p:cNvSpPr txBox="1">
            <a:spLocks noGrp="1"/>
          </p:cNvSpPr>
          <p:nvPr>
            <p:ph type="title" idx="4"/>
          </p:nvPr>
        </p:nvSpPr>
        <p:spPr>
          <a:xfrm>
            <a:off x="3917887" y="1903219"/>
            <a:ext cx="12306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04</a:t>
            </a:r>
            <a:endParaRPr/>
          </a:p>
        </p:txBody>
      </p:sp>
    </p:spTree>
    <p:extLst>
      <p:ext uri="{BB962C8B-B14F-4D97-AF65-F5344CB8AC3E}">
        <p14:creationId xmlns:p14="http://schemas.microsoft.com/office/powerpoint/2010/main" val="752183173"/>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411E0-BC48-46C0-8767-6F75F16589D4}"/>
              </a:ext>
            </a:extLst>
          </p:cNvPr>
          <p:cNvSpPr/>
          <p:nvPr/>
        </p:nvSpPr>
        <p:spPr>
          <a:xfrm>
            <a:off x="1032357" y="1291469"/>
            <a:ext cx="3600666" cy="369332"/>
          </a:xfrm>
          <a:prstGeom prst="rect">
            <a:avLst/>
          </a:prstGeom>
        </p:spPr>
        <p:txBody>
          <a:bodyPr wrap="none">
            <a:spAutoFit/>
          </a:bodyPr>
          <a:lstStyle/>
          <a:p>
            <a:r>
              <a:rPr lang="en-US" sz="1800" i="1" dirty="0" err="1">
                <a:solidFill>
                  <a:schemeClr val="tx2"/>
                </a:solidFill>
                <a:latin typeface="Calibri" panose="020F0502020204030204" pitchFamily="34" charset="0"/>
                <a:cs typeface="Calibri" panose="020F0502020204030204" pitchFamily="34" charset="0"/>
              </a:rPr>
              <a:t>Thiết</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kế</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webside</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giới</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thiệu</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việc</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làm</a:t>
            </a:r>
            <a:r>
              <a:rPr lang="en-US" sz="1800" i="1" dirty="0">
                <a:solidFill>
                  <a:schemeClr val="tx2"/>
                </a:solidFill>
                <a:latin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8AB5A1D3-A8AE-410E-BFFF-33D08A1D0BA4}"/>
              </a:ext>
            </a:extLst>
          </p:cNvPr>
          <p:cNvSpPr/>
          <p:nvPr/>
        </p:nvSpPr>
        <p:spPr>
          <a:xfrm>
            <a:off x="2198669" y="2065105"/>
            <a:ext cx="7162841" cy="1477328"/>
          </a:xfrm>
          <a:prstGeom prst="rect">
            <a:avLst/>
          </a:prstGeom>
        </p:spPr>
        <p:txBody>
          <a:bodyPr wrap="square">
            <a:spAutoFit/>
          </a:bodyPr>
          <a:lstStyle/>
          <a:p>
            <a:r>
              <a:rPr lang="en-US" sz="1800" dirty="0">
                <a:solidFill>
                  <a:schemeClr val="tx2"/>
                </a:solidFill>
              </a:rPr>
              <a:t>– Trang </a:t>
            </a:r>
            <a:r>
              <a:rPr lang="en-US" sz="1800" dirty="0" err="1">
                <a:solidFill>
                  <a:schemeClr val="tx2"/>
                </a:solidFill>
              </a:rPr>
              <a:t>chủ</a:t>
            </a:r>
            <a:r>
              <a:rPr lang="en-US" sz="1800" dirty="0">
                <a:solidFill>
                  <a:schemeClr val="tx2"/>
                </a:solidFill>
              </a:rPr>
              <a:t> </a:t>
            </a:r>
          </a:p>
          <a:p>
            <a:r>
              <a:rPr lang="en-US" sz="1800" dirty="0">
                <a:solidFill>
                  <a:schemeClr val="tx2"/>
                </a:solidFill>
              </a:rPr>
              <a:t>– </a:t>
            </a:r>
            <a:r>
              <a:rPr lang="en-US" sz="1800" dirty="0" err="1">
                <a:solidFill>
                  <a:schemeClr val="tx2"/>
                </a:solidFill>
              </a:rPr>
              <a:t>Giới</a:t>
            </a:r>
            <a:r>
              <a:rPr lang="en-US" sz="1800" dirty="0">
                <a:solidFill>
                  <a:schemeClr val="tx2"/>
                </a:solidFill>
              </a:rPr>
              <a:t> </a:t>
            </a:r>
            <a:r>
              <a:rPr lang="en-US" sz="1800" dirty="0" err="1">
                <a:solidFill>
                  <a:schemeClr val="tx2"/>
                </a:solidFill>
              </a:rPr>
              <a:t>thiệu</a:t>
            </a:r>
            <a:r>
              <a:rPr lang="en-US" sz="1800" dirty="0">
                <a:solidFill>
                  <a:schemeClr val="tx2"/>
                </a:solidFill>
              </a:rPr>
              <a:t> </a:t>
            </a:r>
          </a:p>
          <a:p>
            <a:r>
              <a:rPr lang="en-US" sz="1800" dirty="0">
                <a:solidFill>
                  <a:schemeClr val="tx2"/>
                </a:solidFill>
              </a:rPr>
              <a:t>– </a:t>
            </a:r>
            <a:r>
              <a:rPr lang="en-US" sz="1800" dirty="0" err="1">
                <a:solidFill>
                  <a:schemeClr val="tx2"/>
                </a:solidFill>
              </a:rPr>
              <a:t>Thông</a:t>
            </a:r>
            <a:r>
              <a:rPr lang="en-US" sz="1800" dirty="0">
                <a:solidFill>
                  <a:schemeClr val="tx2"/>
                </a:solidFill>
              </a:rPr>
              <a:t> tin </a:t>
            </a:r>
            <a:r>
              <a:rPr lang="en-US" sz="1800" dirty="0" err="1">
                <a:solidFill>
                  <a:schemeClr val="tx2"/>
                </a:solidFill>
              </a:rPr>
              <a:t>dịch</a:t>
            </a:r>
            <a:r>
              <a:rPr lang="en-US" sz="1800" dirty="0">
                <a:solidFill>
                  <a:schemeClr val="tx2"/>
                </a:solidFill>
              </a:rPr>
              <a:t> </a:t>
            </a:r>
            <a:r>
              <a:rPr lang="en-US" sz="1800" dirty="0" err="1">
                <a:solidFill>
                  <a:schemeClr val="tx2"/>
                </a:solidFill>
              </a:rPr>
              <a:t>vụ</a:t>
            </a:r>
            <a:r>
              <a:rPr lang="en-US" sz="1800" dirty="0">
                <a:solidFill>
                  <a:schemeClr val="tx2"/>
                </a:solidFill>
              </a:rPr>
              <a:t> / </a:t>
            </a:r>
            <a:r>
              <a:rPr lang="en-US" sz="1800" dirty="0" err="1">
                <a:solidFill>
                  <a:schemeClr val="tx2"/>
                </a:solidFill>
              </a:rPr>
              <a:t>việc</a:t>
            </a:r>
            <a:r>
              <a:rPr lang="en-US" sz="1800" dirty="0">
                <a:solidFill>
                  <a:schemeClr val="tx2"/>
                </a:solidFill>
              </a:rPr>
              <a:t> </a:t>
            </a:r>
            <a:r>
              <a:rPr lang="en-US" sz="1800" dirty="0" err="1">
                <a:solidFill>
                  <a:schemeClr val="tx2"/>
                </a:solidFill>
              </a:rPr>
              <a:t>làm</a:t>
            </a:r>
            <a:r>
              <a:rPr lang="en-US" sz="1800" dirty="0">
                <a:solidFill>
                  <a:schemeClr val="tx2"/>
                </a:solidFill>
              </a:rPr>
              <a:t> </a:t>
            </a:r>
          </a:p>
          <a:p>
            <a:r>
              <a:rPr lang="en-US" sz="1800" dirty="0">
                <a:solidFill>
                  <a:schemeClr val="tx2"/>
                </a:solidFill>
              </a:rPr>
              <a:t>– </a:t>
            </a:r>
            <a:r>
              <a:rPr lang="en-US" sz="1800" dirty="0" err="1">
                <a:solidFill>
                  <a:schemeClr val="tx2"/>
                </a:solidFill>
              </a:rPr>
              <a:t>Mô</a:t>
            </a:r>
            <a:r>
              <a:rPr lang="en-US" sz="1800" dirty="0">
                <a:solidFill>
                  <a:schemeClr val="tx2"/>
                </a:solidFill>
              </a:rPr>
              <a:t> </a:t>
            </a:r>
            <a:r>
              <a:rPr lang="en-US" sz="1800" dirty="0" err="1">
                <a:solidFill>
                  <a:schemeClr val="tx2"/>
                </a:solidFill>
              </a:rPr>
              <a:t>tả</a:t>
            </a:r>
            <a:r>
              <a:rPr lang="en-US" sz="1800" dirty="0">
                <a:solidFill>
                  <a:schemeClr val="tx2"/>
                </a:solidFill>
              </a:rPr>
              <a:t> </a:t>
            </a:r>
            <a:r>
              <a:rPr lang="en-US" sz="1800" dirty="0" err="1">
                <a:solidFill>
                  <a:schemeClr val="tx2"/>
                </a:solidFill>
              </a:rPr>
              <a:t>việc</a:t>
            </a:r>
            <a:r>
              <a:rPr lang="en-US" sz="1800" dirty="0">
                <a:solidFill>
                  <a:schemeClr val="tx2"/>
                </a:solidFill>
              </a:rPr>
              <a:t> </a:t>
            </a:r>
            <a:r>
              <a:rPr lang="en-US" sz="1800" dirty="0" err="1">
                <a:solidFill>
                  <a:schemeClr val="tx2"/>
                </a:solidFill>
              </a:rPr>
              <a:t>làm</a:t>
            </a:r>
            <a:endParaRPr lang="en-US" sz="1800" dirty="0">
              <a:solidFill>
                <a:schemeClr val="tx2"/>
              </a:solidFill>
            </a:endParaRPr>
          </a:p>
          <a:p>
            <a:r>
              <a:rPr lang="en-US" sz="1800" dirty="0">
                <a:solidFill>
                  <a:schemeClr val="tx2"/>
                </a:solidFill>
              </a:rPr>
              <a:t>– </a:t>
            </a:r>
            <a:r>
              <a:rPr lang="en-US" sz="1800" dirty="0" err="1">
                <a:solidFill>
                  <a:schemeClr val="tx2"/>
                </a:solidFill>
              </a:rPr>
              <a:t>Liên</a:t>
            </a:r>
            <a:r>
              <a:rPr lang="en-US" sz="1800" dirty="0">
                <a:solidFill>
                  <a:schemeClr val="tx2"/>
                </a:solidFill>
              </a:rPr>
              <a:t> </a:t>
            </a:r>
            <a:r>
              <a:rPr lang="en-US" sz="1800" dirty="0" err="1">
                <a:solidFill>
                  <a:schemeClr val="tx2"/>
                </a:solidFill>
              </a:rPr>
              <a:t>hệ</a:t>
            </a:r>
            <a:endParaRPr lang="en-US" sz="18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8774202"/>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411E0-BC48-46C0-8767-6F75F16589D4}"/>
              </a:ext>
            </a:extLst>
          </p:cNvPr>
          <p:cNvSpPr/>
          <p:nvPr/>
        </p:nvSpPr>
        <p:spPr>
          <a:xfrm>
            <a:off x="775503" y="393258"/>
            <a:ext cx="2274982" cy="369332"/>
          </a:xfrm>
          <a:prstGeom prst="rect">
            <a:avLst/>
          </a:prstGeom>
        </p:spPr>
        <p:txBody>
          <a:bodyPr wrap="none">
            <a:spAutoFit/>
          </a:bodyPr>
          <a:lstStyle/>
          <a:p>
            <a:r>
              <a:rPr lang="en-US" sz="1800" i="1" dirty="0" err="1">
                <a:solidFill>
                  <a:schemeClr val="tx2"/>
                </a:solidFill>
                <a:latin typeface="Calibri" panose="020F0502020204030204" pitchFamily="34" charset="0"/>
                <a:cs typeface="Calibri" panose="020F0502020204030204" pitchFamily="34" charset="0"/>
              </a:rPr>
              <a:t>Các</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tính</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năng</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cơ</a:t>
            </a:r>
            <a:r>
              <a:rPr lang="en-US" sz="1800" i="1" dirty="0">
                <a:solidFill>
                  <a:schemeClr val="tx2"/>
                </a:solidFill>
                <a:latin typeface="Calibri" panose="020F0502020204030204" pitchFamily="34" charset="0"/>
                <a:cs typeface="Calibri" panose="020F0502020204030204" pitchFamily="34" charset="0"/>
              </a:rPr>
              <a:t> </a:t>
            </a:r>
            <a:r>
              <a:rPr lang="en-US" sz="1800" i="1" dirty="0" err="1">
                <a:solidFill>
                  <a:schemeClr val="tx2"/>
                </a:solidFill>
                <a:latin typeface="Calibri" panose="020F0502020204030204" pitchFamily="34" charset="0"/>
                <a:cs typeface="Calibri" panose="020F0502020204030204" pitchFamily="34" charset="0"/>
              </a:rPr>
              <a:t>bản</a:t>
            </a:r>
            <a:r>
              <a:rPr lang="en-US" sz="1800" i="1" dirty="0">
                <a:solidFill>
                  <a:schemeClr val="tx2"/>
                </a:solidFill>
                <a:latin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8AB5A1D3-A8AE-410E-BFFF-33D08A1D0BA4}"/>
              </a:ext>
            </a:extLst>
          </p:cNvPr>
          <p:cNvSpPr/>
          <p:nvPr/>
        </p:nvSpPr>
        <p:spPr>
          <a:xfrm>
            <a:off x="1160979" y="876634"/>
            <a:ext cx="7162841" cy="2554545"/>
          </a:xfrm>
          <a:prstGeom prst="rect">
            <a:avLst/>
          </a:prstGeom>
        </p:spPr>
        <p:txBody>
          <a:bodyPr wrap="square">
            <a:spAutoFit/>
          </a:bodyPr>
          <a:lstStyle/>
          <a:p>
            <a:pPr algn="just"/>
            <a:r>
              <a:rPr lang="en-US" sz="1600" i="1" dirty="0">
                <a:solidFill>
                  <a:schemeClr val="tx2"/>
                </a:solidFill>
              </a:rPr>
              <a:t>∗ </a:t>
            </a:r>
            <a:r>
              <a:rPr lang="en-US" sz="1600" b="1" dirty="0" err="1">
                <a:solidFill>
                  <a:schemeClr val="tx2"/>
                </a:solidFill>
              </a:rPr>
              <a:t>Khách</a:t>
            </a:r>
            <a:r>
              <a:rPr lang="en-US" sz="1600" b="1" dirty="0">
                <a:solidFill>
                  <a:schemeClr val="tx2"/>
                </a:solidFill>
              </a:rPr>
              <a:t>: </a:t>
            </a:r>
            <a:r>
              <a:rPr lang="en-US" sz="1600" dirty="0" err="1">
                <a:solidFill>
                  <a:schemeClr val="tx2"/>
                </a:solidFill>
              </a:rPr>
              <a:t>xem</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thông</a:t>
            </a:r>
            <a:r>
              <a:rPr lang="en-US" sz="1600" dirty="0">
                <a:solidFill>
                  <a:schemeClr val="tx2"/>
                </a:solidFill>
              </a:rPr>
              <a:t> tin public </a:t>
            </a:r>
            <a:r>
              <a:rPr lang="en-US" sz="1600" dirty="0" err="1">
                <a:solidFill>
                  <a:schemeClr val="tx2"/>
                </a:solidFill>
              </a:rPr>
              <a:t>trên</a:t>
            </a:r>
            <a:r>
              <a:rPr lang="en-US" sz="1600" dirty="0">
                <a:solidFill>
                  <a:schemeClr val="tx2"/>
                </a:solidFill>
              </a:rPr>
              <a:t> </a:t>
            </a:r>
            <a:r>
              <a:rPr lang="en-US" sz="1600" dirty="0" err="1">
                <a:solidFill>
                  <a:schemeClr val="tx2"/>
                </a:solidFill>
              </a:rPr>
              <a:t>trang</a:t>
            </a:r>
            <a:r>
              <a:rPr lang="en-US" sz="1600" dirty="0">
                <a:solidFill>
                  <a:schemeClr val="tx2"/>
                </a:solidFill>
              </a:rPr>
              <a:t> web, </a:t>
            </a:r>
            <a:r>
              <a:rPr lang="en-US" sz="1600" dirty="0" err="1">
                <a:solidFill>
                  <a:schemeClr val="tx2"/>
                </a:solidFill>
              </a:rPr>
              <a:t>cho</a:t>
            </a:r>
            <a:r>
              <a:rPr lang="en-US" sz="1600" dirty="0">
                <a:solidFill>
                  <a:schemeClr val="tx2"/>
                </a:solidFill>
              </a:rPr>
              <a:t> </a:t>
            </a:r>
            <a:r>
              <a:rPr lang="en-US" sz="1600" dirty="0" err="1">
                <a:solidFill>
                  <a:schemeClr val="tx2"/>
                </a:solidFill>
              </a:rPr>
              <a:t>phép</a:t>
            </a:r>
            <a:r>
              <a:rPr lang="en-US" sz="1600" dirty="0">
                <a:solidFill>
                  <a:schemeClr val="tx2"/>
                </a:solidFill>
              </a:rPr>
              <a:t> </a:t>
            </a:r>
            <a:r>
              <a:rPr lang="en-US" sz="1600" dirty="0" err="1">
                <a:solidFill>
                  <a:schemeClr val="tx2"/>
                </a:solidFill>
              </a:rPr>
              <a:t>đăng</a:t>
            </a:r>
            <a:r>
              <a:rPr lang="en-US" sz="1600" dirty="0">
                <a:solidFill>
                  <a:schemeClr val="tx2"/>
                </a:solidFill>
              </a:rPr>
              <a:t> </a:t>
            </a:r>
            <a:r>
              <a:rPr lang="en-US" sz="1600" dirty="0" err="1">
                <a:solidFill>
                  <a:schemeClr val="tx2"/>
                </a:solidFill>
              </a:rPr>
              <a:t>kí</a:t>
            </a:r>
            <a:r>
              <a:rPr lang="en-US" sz="1600" dirty="0">
                <a:solidFill>
                  <a:schemeClr val="tx2"/>
                </a:solidFill>
              </a:rPr>
              <a:t>, </a:t>
            </a:r>
            <a:r>
              <a:rPr lang="en-US" sz="1600" dirty="0" err="1">
                <a:solidFill>
                  <a:schemeClr val="tx2"/>
                </a:solidFill>
              </a:rPr>
              <a:t>đăng</a:t>
            </a:r>
            <a:r>
              <a:rPr lang="en-US" sz="1600" dirty="0">
                <a:solidFill>
                  <a:schemeClr val="tx2"/>
                </a:solidFill>
              </a:rPr>
              <a:t> </a:t>
            </a:r>
            <a:r>
              <a:rPr lang="en-US" sz="1600" dirty="0" err="1">
                <a:solidFill>
                  <a:schemeClr val="tx2"/>
                </a:solidFill>
              </a:rPr>
              <a:t>nhập</a:t>
            </a:r>
            <a:r>
              <a:rPr lang="en-US" sz="1600" dirty="0">
                <a:solidFill>
                  <a:schemeClr val="tx2"/>
                </a:solidFill>
              </a:rPr>
              <a:t>. </a:t>
            </a:r>
          </a:p>
          <a:p>
            <a:pPr algn="just"/>
            <a:r>
              <a:rPr lang="en-US" sz="1600" i="1" dirty="0">
                <a:solidFill>
                  <a:schemeClr val="tx2"/>
                </a:solidFill>
              </a:rPr>
              <a:t>∗ </a:t>
            </a:r>
            <a:r>
              <a:rPr lang="en-US" sz="1600" b="1" dirty="0" err="1">
                <a:solidFill>
                  <a:schemeClr val="tx2"/>
                </a:solidFill>
              </a:rPr>
              <a:t>Thành</a:t>
            </a:r>
            <a:r>
              <a:rPr lang="en-US" sz="1600" b="1" dirty="0">
                <a:solidFill>
                  <a:schemeClr val="tx2"/>
                </a:solidFill>
              </a:rPr>
              <a:t> </a:t>
            </a:r>
            <a:r>
              <a:rPr lang="en-US" sz="1600" b="1" dirty="0" err="1">
                <a:solidFill>
                  <a:schemeClr val="tx2"/>
                </a:solidFill>
              </a:rPr>
              <a:t>viên</a:t>
            </a:r>
            <a:r>
              <a:rPr lang="en-US" sz="1600" b="1" dirty="0">
                <a:solidFill>
                  <a:schemeClr val="tx2"/>
                </a:solidFill>
              </a:rPr>
              <a:t> (</a:t>
            </a:r>
            <a:r>
              <a:rPr lang="en-US" sz="1600" b="1" dirty="0" err="1">
                <a:solidFill>
                  <a:schemeClr val="tx2"/>
                </a:solidFill>
              </a:rPr>
              <a:t>sau</a:t>
            </a:r>
            <a:r>
              <a:rPr lang="en-US" sz="1600" b="1" dirty="0">
                <a:solidFill>
                  <a:schemeClr val="tx2"/>
                </a:solidFill>
              </a:rPr>
              <a:t> </a:t>
            </a:r>
            <a:r>
              <a:rPr lang="en-US" sz="1600" b="1" dirty="0" err="1">
                <a:solidFill>
                  <a:schemeClr val="tx2"/>
                </a:solidFill>
              </a:rPr>
              <a:t>khi</a:t>
            </a:r>
            <a:r>
              <a:rPr lang="en-US" sz="1600" b="1" dirty="0">
                <a:solidFill>
                  <a:schemeClr val="tx2"/>
                </a:solidFill>
              </a:rPr>
              <a:t> </a:t>
            </a:r>
            <a:r>
              <a:rPr lang="en-US" sz="1600" b="1" dirty="0" err="1">
                <a:solidFill>
                  <a:schemeClr val="tx2"/>
                </a:solidFill>
              </a:rPr>
              <a:t>đã</a:t>
            </a:r>
            <a:r>
              <a:rPr lang="en-US" sz="1600" b="1" dirty="0">
                <a:solidFill>
                  <a:schemeClr val="tx2"/>
                </a:solidFill>
              </a:rPr>
              <a:t> </a:t>
            </a:r>
            <a:r>
              <a:rPr lang="en-US" sz="1600" b="1" dirty="0" err="1">
                <a:solidFill>
                  <a:schemeClr val="tx2"/>
                </a:solidFill>
              </a:rPr>
              <a:t>đăng</a:t>
            </a:r>
            <a:r>
              <a:rPr lang="en-US" sz="1600" b="1" dirty="0">
                <a:solidFill>
                  <a:schemeClr val="tx2"/>
                </a:solidFill>
              </a:rPr>
              <a:t> </a:t>
            </a:r>
            <a:r>
              <a:rPr lang="en-US" sz="1600" b="1" dirty="0" err="1">
                <a:solidFill>
                  <a:schemeClr val="tx2"/>
                </a:solidFill>
              </a:rPr>
              <a:t>nhập</a:t>
            </a:r>
            <a:r>
              <a:rPr lang="en-US" sz="1600" b="1" dirty="0">
                <a:solidFill>
                  <a:schemeClr val="tx2"/>
                </a:solidFill>
              </a:rPr>
              <a:t>): </a:t>
            </a:r>
            <a:r>
              <a:rPr lang="en-US" sz="1600" dirty="0" err="1">
                <a:solidFill>
                  <a:schemeClr val="tx2"/>
                </a:solidFill>
              </a:rPr>
              <a:t>cho</a:t>
            </a:r>
            <a:r>
              <a:rPr lang="en-US" sz="1600" dirty="0">
                <a:solidFill>
                  <a:schemeClr val="tx2"/>
                </a:solidFill>
              </a:rPr>
              <a:t> </a:t>
            </a:r>
            <a:r>
              <a:rPr lang="en-US" sz="1600" dirty="0" err="1">
                <a:solidFill>
                  <a:schemeClr val="tx2"/>
                </a:solidFill>
              </a:rPr>
              <a:t>phép</a:t>
            </a:r>
            <a:r>
              <a:rPr lang="en-US" sz="1600" dirty="0">
                <a:solidFill>
                  <a:schemeClr val="tx2"/>
                </a:solidFill>
              </a:rPr>
              <a:t> </a:t>
            </a:r>
            <a:r>
              <a:rPr lang="en-US" sz="1600" dirty="0" err="1">
                <a:solidFill>
                  <a:schemeClr val="tx2"/>
                </a:solidFill>
              </a:rPr>
              <a:t>thực</a:t>
            </a:r>
            <a:r>
              <a:rPr lang="en-US" sz="1600" dirty="0">
                <a:solidFill>
                  <a:schemeClr val="tx2"/>
                </a:solidFill>
              </a:rPr>
              <a:t> </a:t>
            </a:r>
            <a:r>
              <a:rPr lang="en-US" sz="1600" dirty="0" err="1">
                <a:solidFill>
                  <a:schemeClr val="tx2"/>
                </a:solidFill>
              </a:rPr>
              <a:t>hiện</a:t>
            </a:r>
            <a:r>
              <a:rPr lang="en-US" sz="1600" dirty="0">
                <a:solidFill>
                  <a:schemeClr val="tx2"/>
                </a:solidFill>
              </a:rPr>
              <a:t> </a:t>
            </a:r>
            <a:r>
              <a:rPr lang="en-US" sz="1600" dirty="0" err="1">
                <a:solidFill>
                  <a:schemeClr val="tx2"/>
                </a:solidFill>
              </a:rPr>
              <a:t>một</a:t>
            </a:r>
            <a:r>
              <a:rPr lang="en-US" sz="1600" dirty="0">
                <a:solidFill>
                  <a:schemeClr val="tx2"/>
                </a:solidFill>
              </a:rPr>
              <a:t> </a:t>
            </a:r>
            <a:r>
              <a:rPr lang="en-US" sz="1600" dirty="0" err="1">
                <a:solidFill>
                  <a:schemeClr val="tx2"/>
                </a:solidFill>
              </a:rPr>
              <a:t>số</a:t>
            </a:r>
            <a:r>
              <a:rPr lang="en-US" sz="1600" dirty="0">
                <a:solidFill>
                  <a:schemeClr val="tx2"/>
                </a:solidFill>
              </a:rPr>
              <a:t> </a:t>
            </a:r>
            <a:r>
              <a:rPr lang="en-US" sz="1600" dirty="0" err="1">
                <a:solidFill>
                  <a:schemeClr val="tx2"/>
                </a:solidFill>
              </a:rPr>
              <a:t>hàm</a:t>
            </a:r>
            <a:r>
              <a:rPr lang="en-US" sz="1600" dirty="0">
                <a:solidFill>
                  <a:schemeClr val="tx2"/>
                </a:solidFill>
              </a:rPr>
              <a:t> </a:t>
            </a:r>
            <a:r>
              <a:rPr lang="en-US" sz="1600" dirty="0" err="1">
                <a:solidFill>
                  <a:schemeClr val="tx2"/>
                </a:solidFill>
              </a:rPr>
              <a:t>chức</a:t>
            </a:r>
            <a:r>
              <a:rPr lang="en-US" sz="1600" dirty="0">
                <a:solidFill>
                  <a:schemeClr val="tx2"/>
                </a:solidFill>
              </a:rPr>
              <a:t> </a:t>
            </a:r>
            <a:r>
              <a:rPr lang="en-US" sz="1600" dirty="0" err="1">
                <a:solidFill>
                  <a:schemeClr val="tx2"/>
                </a:solidFill>
              </a:rPr>
              <a:t>năng</a:t>
            </a:r>
            <a:r>
              <a:rPr lang="en-US" sz="1600" dirty="0">
                <a:solidFill>
                  <a:schemeClr val="tx2"/>
                </a:solidFill>
              </a:rPr>
              <a:t> </a:t>
            </a:r>
            <a:r>
              <a:rPr lang="en-US" sz="1600" dirty="0" err="1">
                <a:solidFill>
                  <a:schemeClr val="tx2"/>
                </a:solidFill>
              </a:rPr>
              <a:t>cơ</a:t>
            </a:r>
            <a:r>
              <a:rPr lang="en-US" sz="1600" dirty="0">
                <a:solidFill>
                  <a:schemeClr val="tx2"/>
                </a:solidFill>
              </a:rPr>
              <a:t> </a:t>
            </a:r>
            <a:r>
              <a:rPr lang="en-US" sz="1600" dirty="0" err="1">
                <a:solidFill>
                  <a:schemeClr val="tx2"/>
                </a:solidFill>
              </a:rPr>
              <a:t>bản</a:t>
            </a:r>
            <a:r>
              <a:rPr lang="en-US" sz="1600" dirty="0">
                <a:solidFill>
                  <a:schemeClr val="tx2"/>
                </a:solidFill>
              </a:rPr>
              <a:t>: </a:t>
            </a:r>
            <a:r>
              <a:rPr lang="en-US" sz="1600" dirty="0" err="1">
                <a:solidFill>
                  <a:schemeClr val="tx2"/>
                </a:solidFill>
              </a:rPr>
              <a:t>thay</a:t>
            </a:r>
            <a:r>
              <a:rPr lang="en-US" sz="1600" dirty="0">
                <a:solidFill>
                  <a:schemeClr val="tx2"/>
                </a:solidFill>
              </a:rPr>
              <a:t> </a:t>
            </a:r>
            <a:r>
              <a:rPr lang="en-US" sz="1600" dirty="0" err="1">
                <a:solidFill>
                  <a:schemeClr val="tx2"/>
                </a:solidFill>
              </a:rPr>
              <a:t>đổi</a:t>
            </a:r>
            <a:r>
              <a:rPr lang="en-US" sz="1600" dirty="0">
                <a:solidFill>
                  <a:schemeClr val="tx2"/>
                </a:solidFill>
              </a:rPr>
              <a:t> </a:t>
            </a:r>
            <a:r>
              <a:rPr lang="en-US" sz="1600" dirty="0" err="1">
                <a:solidFill>
                  <a:schemeClr val="tx2"/>
                </a:solidFill>
              </a:rPr>
              <a:t>thông</a:t>
            </a:r>
            <a:r>
              <a:rPr lang="en-US" sz="1600" dirty="0">
                <a:solidFill>
                  <a:schemeClr val="tx2"/>
                </a:solidFill>
              </a:rPr>
              <a:t> tin </a:t>
            </a:r>
            <a:r>
              <a:rPr lang="en-US" sz="1600" dirty="0" err="1">
                <a:solidFill>
                  <a:schemeClr val="tx2"/>
                </a:solidFill>
              </a:rPr>
              <a:t>cá</a:t>
            </a:r>
            <a:r>
              <a:rPr lang="en-US" sz="1600" dirty="0">
                <a:solidFill>
                  <a:schemeClr val="tx2"/>
                </a:solidFill>
              </a:rPr>
              <a:t> </a:t>
            </a:r>
            <a:r>
              <a:rPr lang="en-US" sz="1600" dirty="0" err="1">
                <a:solidFill>
                  <a:schemeClr val="tx2"/>
                </a:solidFill>
              </a:rPr>
              <a:t>nhân</a:t>
            </a:r>
            <a:r>
              <a:rPr lang="en-US" sz="1600" dirty="0">
                <a:solidFill>
                  <a:schemeClr val="tx2"/>
                </a:solidFill>
              </a:rPr>
              <a:t>, </a:t>
            </a:r>
            <a:r>
              <a:rPr lang="en-US" sz="1600" dirty="0" err="1">
                <a:solidFill>
                  <a:schemeClr val="tx2"/>
                </a:solidFill>
              </a:rPr>
              <a:t>mật</a:t>
            </a:r>
            <a:r>
              <a:rPr lang="en-US" sz="1600" dirty="0">
                <a:solidFill>
                  <a:schemeClr val="tx2"/>
                </a:solidFill>
              </a:rPr>
              <a:t> </a:t>
            </a:r>
            <a:r>
              <a:rPr lang="en-US" sz="1600" dirty="0" err="1">
                <a:solidFill>
                  <a:schemeClr val="tx2"/>
                </a:solidFill>
              </a:rPr>
              <a:t>khẩu</a:t>
            </a:r>
            <a:r>
              <a:rPr lang="en-US" sz="1600" dirty="0">
                <a:solidFill>
                  <a:schemeClr val="tx2"/>
                </a:solidFill>
              </a:rPr>
              <a:t>, </a:t>
            </a:r>
            <a:r>
              <a:rPr lang="en-US" sz="1600" dirty="0" err="1">
                <a:solidFill>
                  <a:schemeClr val="tx2"/>
                </a:solidFill>
              </a:rPr>
              <a:t>tìm</a:t>
            </a:r>
            <a:r>
              <a:rPr lang="en-US" sz="1600" dirty="0">
                <a:solidFill>
                  <a:schemeClr val="tx2"/>
                </a:solidFill>
              </a:rPr>
              <a:t> </a:t>
            </a:r>
            <a:r>
              <a:rPr lang="en-US" sz="1600" dirty="0" err="1">
                <a:solidFill>
                  <a:schemeClr val="tx2"/>
                </a:solidFill>
              </a:rPr>
              <a:t>kiếm</a:t>
            </a:r>
            <a:r>
              <a:rPr lang="en-US" sz="1600" dirty="0">
                <a:solidFill>
                  <a:schemeClr val="tx2"/>
                </a:solidFill>
              </a:rPr>
              <a:t> </a:t>
            </a:r>
            <a:r>
              <a:rPr lang="en-US" sz="1600" dirty="0" err="1">
                <a:solidFill>
                  <a:schemeClr val="tx2"/>
                </a:solidFill>
              </a:rPr>
              <a:t>thông</a:t>
            </a:r>
            <a:r>
              <a:rPr lang="en-US" sz="1600" dirty="0">
                <a:solidFill>
                  <a:schemeClr val="tx2"/>
                </a:solidFill>
              </a:rPr>
              <a:t> tin </a:t>
            </a:r>
            <a:r>
              <a:rPr lang="en-US" sz="1600" dirty="0" err="1">
                <a:solidFill>
                  <a:schemeClr val="tx2"/>
                </a:solidFill>
              </a:rPr>
              <a:t>tuyển</a:t>
            </a:r>
            <a:r>
              <a:rPr lang="en-US" sz="1600" dirty="0">
                <a:solidFill>
                  <a:schemeClr val="tx2"/>
                </a:solidFill>
              </a:rPr>
              <a:t> </a:t>
            </a:r>
            <a:r>
              <a:rPr lang="en-US" sz="1600" dirty="0" err="1">
                <a:solidFill>
                  <a:schemeClr val="tx2"/>
                </a:solidFill>
              </a:rPr>
              <a:t>dụng</a:t>
            </a:r>
            <a:r>
              <a:rPr lang="en-US" sz="1600" dirty="0">
                <a:solidFill>
                  <a:schemeClr val="tx2"/>
                </a:solidFill>
              </a:rPr>
              <a:t>, </a:t>
            </a:r>
            <a:r>
              <a:rPr lang="en-US" sz="1600" dirty="0" err="1">
                <a:solidFill>
                  <a:schemeClr val="tx2"/>
                </a:solidFill>
              </a:rPr>
              <a:t>xem</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xu</a:t>
            </a:r>
            <a:r>
              <a:rPr lang="en-US" sz="1600" dirty="0">
                <a:solidFill>
                  <a:schemeClr val="tx2"/>
                </a:solidFill>
              </a:rPr>
              <a:t> </a:t>
            </a:r>
            <a:r>
              <a:rPr lang="en-US" sz="1600" dirty="0" err="1">
                <a:solidFill>
                  <a:schemeClr val="tx2"/>
                </a:solidFill>
              </a:rPr>
              <a:t>hướng</a:t>
            </a:r>
            <a:r>
              <a:rPr lang="en-US" sz="1600" dirty="0">
                <a:solidFill>
                  <a:schemeClr val="tx2"/>
                </a:solidFill>
              </a:rPr>
              <a:t> </a:t>
            </a:r>
            <a:r>
              <a:rPr lang="en-US" sz="1600" dirty="0" err="1">
                <a:solidFill>
                  <a:schemeClr val="tx2"/>
                </a:solidFill>
              </a:rPr>
              <a:t>hiện</a:t>
            </a:r>
            <a:r>
              <a:rPr lang="en-US" sz="1600" dirty="0">
                <a:solidFill>
                  <a:schemeClr val="tx2"/>
                </a:solidFill>
              </a:rPr>
              <a:t> </a:t>
            </a:r>
            <a:r>
              <a:rPr lang="en-US" sz="1600" dirty="0" err="1">
                <a:solidFill>
                  <a:schemeClr val="tx2"/>
                </a:solidFill>
              </a:rPr>
              <a:t>tại</a:t>
            </a:r>
            <a:r>
              <a:rPr lang="en-US" sz="1600" dirty="0">
                <a:solidFill>
                  <a:schemeClr val="tx2"/>
                </a:solidFill>
              </a:rPr>
              <a:t>. </a:t>
            </a:r>
          </a:p>
          <a:p>
            <a:pPr algn="just"/>
            <a:r>
              <a:rPr lang="en-US" sz="1600" i="1" dirty="0">
                <a:solidFill>
                  <a:schemeClr val="tx2"/>
                </a:solidFill>
              </a:rPr>
              <a:t>∗ </a:t>
            </a:r>
            <a:r>
              <a:rPr lang="en-US" sz="1600" b="1" dirty="0" err="1">
                <a:solidFill>
                  <a:schemeClr val="tx2"/>
                </a:solidFill>
              </a:rPr>
              <a:t>Quản</a:t>
            </a:r>
            <a:r>
              <a:rPr lang="en-US" sz="1600" b="1" dirty="0">
                <a:solidFill>
                  <a:schemeClr val="tx2"/>
                </a:solidFill>
              </a:rPr>
              <a:t> </a:t>
            </a:r>
            <a:r>
              <a:rPr lang="en-US" sz="1600" b="1" dirty="0" err="1">
                <a:solidFill>
                  <a:schemeClr val="tx2"/>
                </a:solidFill>
              </a:rPr>
              <a:t>trị</a:t>
            </a:r>
            <a:r>
              <a:rPr lang="en-US" sz="1600" b="1" dirty="0">
                <a:solidFill>
                  <a:schemeClr val="tx2"/>
                </a:solidFill>
              </a:rPr>
              <a:t> </a:t>
            </a:r>
            <a:r>
              <a:rPr lang="en-US" sz="1600" b="1" dirty="0" err="1">
                <a:solidFill>
                  <a:schemeClr val="tx2"/>
                </a:solidFill>
              </a:rPr>
              <a:t>viên</a:t>
            </a:r>
            <a:r>
              <a:rPr lang="en-US" sz="1600" b="1" dirty="0">
                <a:solidFill>
                  <a:schemeClr val="tx2"/>
                </a:solidFill>
              </a:rPr>
              <a:t>: </a:t>
            </a:r>
            <a:r>
              <a:rPr lang="en-US" sz="1600" dirty="0" err="1">
                <a:solidFill>
                  <a:schemeClr val="tx2"/>
                </a:solidFill>
              </a:rPr>
              <a:t>hiện</a:t>
            </a:r>
            <a:r>
              <a:rPr lang="en-US" sz="1600" dirty="0">
                <a:solidFill>
                  <a:schemeClr val="tx2"/>
                </a:solidFill>
              </a:rPr>
              <a:t> </a:t>
            </a:r>
            <a:r>
              <a:rPr lang="en-US" sz="1600" dirty="0" err="1">
                <a:solidFill>
                  <a:schemeClr val="tx2"/>
                </a:solidFill>
              </a:rPr>
              <a:t>thực</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tính</a:t>
            </a:r>
            <a:r>
              <a:rPr lang="en-US" sz="1600" dirty="0">
                <a:solidFill>
                  <a:schemeClr val="tx2"/>
                </a:solidFill>
              </a:rPr>
              <a:t> </a:t>
            </a:r>
            <a:r>
              <a:rPr lang="en-US" sz="1600" dirty="0" err="1">
                <a:solidFill>
                  <a:schemeClr val="tx2"/>
                </a:solidFill>
              </a:rPr>
              <a:t>năng</a:t>
            </a:r>
            <a:r>
              <a:rPr lang="en-US" sz="1600" dirty="0">
                <a:solidFill>
                  <a:schemeClr val="tx2"/>
                </a:solidFill>
              </a:rPr>
              <a:t> </a:t>
            </a:r>
            <a:r>
              <a:rPr lang="en-US" sz="1600" dirty="0" err="1">
                <a:solidFill>
                  <a:schemeClr val="tx2"/>
                </a:solidFill>
              </a:rPr>
              <a:t>quản</a:t>
            </a:r>
            <a:r>
              <a:rPr lang="en-US" sz="1600" dirty="0">
                <a:solidFill>
                  <a:schemeClr val="tx2"/>
                </a:solidFill>
              </a:rPr>
              <a:t> </a:t>
            </a:r>
            <a:r>
              <a:rPr lang="en-US" sz="1600" dirty="0" err="1">
                <a:solidFill>
                  <a:schemeClr val="tx2"/>
                </a:solidFill>
              </a:rPr>
              <a:t>lý</a:t>
            </a:r>
            <a:r>
              <a:rPr lang="en-US" sz="1600" dirty="0">
                <a:solidFill>
                  <a:schemeClr val="tx2"/>
                </a:solidFill>
              </a:rPr>
              <a:t>: </a:t>
            </a:r>
          </a:p>
          <a:p>
            <a:pPr algn="just"/>
            <a:r>
              <a:rPr lang="en-US" sz="1600" i="1" dirty="0">
                <a:solidFill>
                  <a:schemeClr val="tx2"/>
                </a:solidFill>
              </a:rPr>
              <a:t>· </a:t>
            </a:r>
            <a:r>
              <a:rPr lang="en-US" sz="1600" dirty="0" err="1">
                <a:solidFill>
                  <a:schemeClr val="tx2"/>
                </a:solidFill>
              </a:rPr>
              <a:t>Quản</a:t>
            </a:r>
            <a:r>
              <a:rPr lang="en-US" sz="1600" dirty="0">
                <a:solidFill>
                  <a:schemeClr val="tx2"/>
                </a:solidFill>
              </a:rPr>
              <a:t> </a:t>
            </a:r>
            <a:r>
              <a:rPr lang="en-US" sz="1600" dirty="0" err="1">
                <a:solidFill>
                  <a:schemeClr val="tx2"/>
                </a:solidFill>
              </a:rPr>
              <a:t>lý</a:t>
            </a:r>
            <a:r>
              <a:rPr lang="en-US" sz="1600" dirty="0">
                <a:solidFill>
                  <a:schemeClr val="tx2"/>
                </a:solidFill>
              </a:rPr>
              <a:t> </a:t>
            </a:r>
            <a:r>
              <a:rPr lang="en-US" sz="1600" dirty="0" err="1">
                <a:solidFill>
                  <a:schemeClr val="tx2"/>
                </a:solidFill>
              </a:rPr>
              <a:t>thành</a:t>
            </a:r>
            <a:r>
              <a:rPr lang="en-US" sz="1600" dirty="0">
                <a:solidFill>
                  <a:schemeClr val="tx2"/>
                </a:solidFill>
              </a:rPr>
              <a:t> </a:t>
            </a:r>
            <a:r>
              <a:rPr lang="en-US" sz="1600" dirty="0" err="1">
                <a:solidFill>
                  <a:schemeClr val="tx2"/>
                </a:solidFill>
              </a:rPr>
              <a:t>viên</a:t>
            </a:r>
            <a:r>
              <a:rPr lang="en-US" sz="1600" dirty="0">
                <a:solidFill>
                  <a:schemeClr val="tx2"/>
                </a:solidFill>
              </a:rPr>
              <a:t> (</a:t>
            </a:r>
            <a:r>
              <a:rPr lang="en-US" sz="1600" dirty="0" err="1">
                <a:solidFill>
                  <a:schemeClr val="tx2"/>
                </a:solidFill>
              </a:rPr>
              <a:t>xem</a:t>
            </a:r>
            <a:r>
              <a:rPr lang="en-US" sz="1600" dirty="0">
                <a:solidFill>
                  <a:schemeClr val="tx2"/>
                </a:solidFill>
              </a:rPr>
              <a:t> </a:t>
            </a:r>
            <a:r>
              <a:rPr lang="en-US" sz="1600" dirty="0" err="1">
                <a:solidFill>
                  <a:schemeClr val="tx2"/>
                </a:solidFill>
              </a:rPr>
              <a:t>thông</a:t>
            </a:r>
            <a:r>
              <a:rPr lang="en-US" sz="1600" dirty="0">
                <a:solidFill>
                  <a:schemeClr val="tx2"/>
                </a:solidFill>
              </a:rPr>
              <a:t> tin, </a:t>
            </a:r>
            <a:r>
              <a:rPr lang="en-US" sz="1600" dirty="0" err="1">
                <a:solidFill>
                  <a:schemeClr val="tx2"/>
                </a:solidFill>
              </a:rPr>
              <a:t>xóa</a:t>
            </a:r>
            <a:r>
              <a:rPr lang="en-US" sz="1600" dirty="0">
                <a:solidFill>
                  <a:schemeClr val="tx2"/>
                </a:solidFill>
              </a:rPr>
              <a:t> </a:t>
            </a:r>
            <a:r>
              <a:rPr lang="en-US" sz="1600" dirty="0" err="1">
                <a:solidFill>
                  <a:schemeClr val="tx2"/>
                </a:solidFill>
              </a:rPr>
              <a:t>thành</a:t>
            </a:r>
            <a:r>
              <a:rPr lang="en-US" sz="1600" dirty="0">
                <a:solidFill>
                  <a:schemeClr val="tx2"/>
                </a:solidFill>
              </a:rPr>
              <a:t> </a:t>
            </a:r>
            <a:r>
              <a:rPr lang="en-US" sz="1600" dirty="0" err="1">
                <a:solidFill>
                  <a:schemeClr val="tx2"/>
                </a:solidFill>
              </a:rPr>
              <a:t>viên</a:t>
            </a:r>
            <a:r>
              <a:rPr lang="en-US" sz="1600" dirty="0">
                <a:solidFill>
                  <a:schemeClr val="tx2"/>
                </a:solidFill>
              </a:rPr>
              <a:t>,. . . ). </a:t>
            </a:r>
          </a:p>
          <a:p>
            <a:pPr algn="just"/>
            <a:r>
              <a:rPr lang="en-US" sz="1600" i="1" dirty="0">
                <a:solidFill>
                  <a:schemeClr val="tx2"/>
                </a:solidFill>
              </a:rPr>
              <a:t>· </a:t>
            </a:r>
            <a:r>
              <a:rPr lang="en-US" sz="1600" dirty="0" err="1">
                <a:solidFill>
                  <a:schemeClr val="tx2"/>
                </a:solidFill>
              </a:rPr>
              <a:t>Tính</a:t>
            </a:r>
            <a:r>
              <a:rPr lang="en-US" sz="1600" dirty="0">
                <a:solidFill>
                  <a:schemeClr val="tx2"/>
                </a:solidFill>
              </a:rPr>
              <a:t> </a:t>
            </a:r>
            <a:r>
              <a:rPr lang="en-US" sz="1600" dirty="0" err="1">
                <a:solidFill>
                  <a:schemeClr val="tx2"/>
                </a:solidFill>
              </a:rPr>
              <a:t>năng</a:t>
            </a:r>
            <a:r>
              <a:rPr lang="en-US" sz="1600" dirty="0">
                <a:solidFill>
                  <a:schemeClr val="tx2"/>
                </a:solidFill>
              </a:rPr>
              <a:t> </a:t>
            </a:r>
            <a:r>
              <a:rPr lang="en-US" sz="1600" dirty="0" err="1">
                <a:solidFill>
                  <a:schemeClr val="tx2"/>
                </a:solidFill>
              </a:rPr>
              <a:t>quản</a:t>
            </a:r>
            <a:r>
              <a:rPr lang="en-US" sz="1600" dirty="0">
                <a:solidFill>
                  <a:schemeClr val="tx2"/>
                </a:solidFill>
              </a:rPr>
              <a:t> </a:t>
            </a:r>
            <a:r>
              <a:rPr lang="en-US" sz="1600" dirty="0" err="1">
                <a:solidFill>
                  <a:schemeClr val="tx2"/>
                </a:solidFill>
              </a:rPr>
              <a:t>lý</a:t>
            </a:r>
            <a:r>
              <a:rPr lang="en-US" sz="1600" dirty="0">
                <a:solidFill>
                  <a:schemeClr val="tx2"/>
                </a:solidFill>
              </a:rPr>
              <a:t> (</a:t>
            </a:r>
            <a:r>
              <a:rPr lang="en-US" sz="1600" dirty="0" err="1">
                <a:solidFill>
                  <a:schemeClr val="tx2"/>
                </a:solidFill>
              </a:rPr>
              <a:t>xem</a:t>
            </a:r>
            <a:r>
              <a:rPr lang="en-US" sz="1600" dirty="0">
                <a:solidFill>
                  <a:schemeClr val="tx2"/>
                </a:solidFill>
              </a:rPr>
              <a:t>, </a:t>
            </a:r>
            <a:r>
              <a:rPr lang="en-US" sz="1600" dirty="0" err="1">
                <a:solidFill>
                  <a:schemeClr val="tx2"/>
                </a:solidFill>
              </a:rPr>
              <a:t>thêm</a:t>
            </a:r>
            <a:r>
              <a:rPr lang="en-US" sz="1600" dirty="0">
                <a:solidFill>
                  <a:schemeClr val="tx2"/>
                </a:solidFill>
              </a:rPr>
              <a:t>, </a:t>
            </a:r>
            <a:r>
              <a:rPr lang="en-US" sz="1600" dirty="0" err="1">
                <a:solidFill>
                  <a:schemeClr val="tx2"/>
                </a:solidFill>
              </a:rPr>
              <a:t>sửa</a:t>
            </a:r>
            <a:r>
              <a:rPr lang="en-US" sz="1600" dirty="0">
                <a:solidFill>
                  <a:schemeClr val="tx2"/>
                </a:solidFill>
              </a:rPr>
              <a:t>, </a:t>
            </a:r>
            <a:r>
              <a:rPr lang="en-US" sz="1600" dirty="0" err="1">
                <a:solidFill>
                  <a:schemeClr val="tx2"/>
                </a:solidFill>
              </a:rPr>
              <a:t>xoá</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tài</a:t>
            </a:r>
            <a:r>
              <a:rPr lang="en-US" sz="1600" dirty="0">
                <a:solidFill>
                  <a:schemeClr val="tx2"/>
                </a:solidFill>
              </a:rPr>
              <a:t> </a:t>
            </a:r>
            <a:r>
              <a:rPr lang="en-US" sz="1600" dirty="0" err="1">
                <a:solidFill>
                  <a:schemeClr val="tx2"/>
                </a:solidFill>
              </a:rPr>
              <a:t>nguyên</a:t>
            </a:r>
            <a:r>
              <a:rPr lang="en-US" sz="1600" dirty="0">
                <a:solidFill>
                  <a:schemeClr val="tx2"/>
                </a:solidFill>
              </a:rPr>
              <a:t> </a:t>
            </a:r>
            <a:r>
              <a:rPr lang="en-US" sz="1600" dirty="0" err="1">
                <a:solidFill>
                  <a:schemeClr val="tx2"/>
                </a:solidFill>
              </a:rPr>
              <a:t>của</a:t>
            </a:r>
            <a:r>
              <a:rPr lang="en-US" sz="1600" dirty="0">
                <a:solidFill>
                  <a:schemeClr val="tx2"/>
                </a:solidFill>
              </a:rPr>
              <a:t> </a:t>
            </a:r>
            <a:r>
              <a:rPr lang="en-US" sz="1600" dirty="0" err="1">
                <a:solidFill>
                  <a:schemeClr val="tx2"/>
                </a:solidFill>
              </a:rPr>
              <a:t>ứng</a:t>
            </a:r>
            <a:r>
              <a:rPr lang="en-US" sz="1600" dirty="0">
                <a:solidFill>
                  <a:schemeClr val="tx2"/>
                </a:solidFill>
              </a:rPr>
              <a:t> </a:t>
            </a:r>
            <a:r>
              <a:rPr lang="en-US" sz="1600" dirty="0" err="1">
                <a:solidFill>
                  <a:schemeClr val="tx2"/>
                </a:solidFill>
              </a:rPr>
              <a:t>dụng</a:t>
            </a:r>
            <a:r>
              <a:rPr lang="en-US" sz="1600" dirty="0">
                <a:solidFill>
                  <a:schemeClr val="tx2"/>
                </a:solidFill>
              </a:rPr>
              <a:t> web </a:t>
            </a:r>
            <a:r>
              <a:rPr lang="en-US" sz="1600" dirty="0" err="1">
                <a:solidFill>
                  <a:schemeClr val="tx2"/>
                </a:solidFill>
              </a:rPr>
              <a:t>như</a:t>
            </a:r>
            <a:r>
              <a:rPr lang="en-US" sz="1600" dirty="0">
                <a:solidFill>
                  <a:schemeClr val="tx2"/>
                </a:solidFill>
              </a:rPr>
              <a:t> </a:t>
            </a:r>
            <a:r>
              <a:rPr lang="en-US" sz="1600" dirty="0" err="1">
                <a:solidFill>
                  <a:schemeClr val="tx2"/>
                </a:solidFill>
              </a:rPr>
              <a:t>thông</a:t>
            </a:r>
            <a:r>
              <a:rPr lang="en-US" sz="1600" dirty="0">
                <a:solidFill>
                  <a:schemeClr val="tx2"/>
                </a:solidFill>
              </a:rPr>
              <a:t> tin </a:t>
            </a:r>
            <a:r>
              <a:rPr lang="en-US" sz="1600" dirty="0" err="1">
                <a:solidFill>
                  <a:schemeClr val="tx2"/>
                </a:solidFill>
              </a:rPr>
              <a:t>tuyển</a:t>
            </a:r>
            <a:r>
              <a:rPr lang="en-US" sz="1600" dirty="0">
                <a:solidFill>
                  <a:schemeClr val="tx2"/>
                </a:solidFill>
              </a:rPr>
              <a:t> </a:t>
            </a:r>
            <a:r>
              <a:rPr lang="en-US" sz="1600" dirty="0" err="1">
                <a:solidFill>
                  <a:schemeClr val="tx2"/>
                </a:solidFill>
              </a:rPr>
              <a:t>dụng</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công</a:t>
            </a:r>
            <a:r>
              <a:rPr lang="en-US" sz="1600" dirty="0">
                <a:solidFill>
                  <a:schemeClr val="tx2"/>
                </a:solidFill>
              </a:rPr>
              <a:t> </a:t>
            </a:r>
            <a:r>
              <a:rPr lang="en-US" sz="1600" dirty="0" err="1">
                <a:solidFill>
                  <a:schemeClr val="tx2"/>
                </a:solidFill>
              </a:rPr>
              <a:t>việc</a:t>
            </a:r>
            <a:r>
              <a:rPr lang="en-US" sz="1600" dirty="0">
                <a:solidFill>
                  <a:schemeClr val="tx2"/>
                </a:solidFill>
              </a:rPr>
              <a:t> </a:t>
            </a:r>
            <a:r>
              <a:rPr lang="en-US" sz="1600" dirty="0" err="1">
                <a:solidFill>
                  <a:schemeClr val="tx2"/>
                </a:solidFill>
              </a:rPr>
              <a:t>đang</a:t>
            </a:r>
            <a:r>
              <a:rPr lang="en-US" sz="1600" dirty="0">
                <a:solidFill>
                  <a:schemeClr val="tx2"/>
                </a:solidFill>
              </a:rPr>
              <a:t> </a:t>
            </a:r>
            <a:r>
              <a:rPr lang="en-US" sz="1600" dirty="0" err="1">
                <a:solidFill>
                  <a:schemeClr val="tx2"/>
                </a:solidFill>
              </a:rPr>
              <a:t>có</a:t>
            </a:r>
            <a:r>
              <a:rPr lang="en-US" sz="1600" dirty="0">
                <a:solidFill>
                  <a:schemeClr val="tx2"/>
                </a:solidFill>
              </a:rPr>
              <a:t> </a:t>
            </a:r>
            <a:r>
              <a:rPr lang="en-US" sz="1600" dirty="0" err="1">
                <a:solidFill>
                  <a:schemeClr val="tx2"/>
                </a:solidFill>
              </a:rPr>
              <a:t>nhu</a:t>
            </a:r>
            <a:r>
              <a:rPr lang="en-US" sz="1600" dirty="0">
                <a:solidFill>
                  <a:schemeClr val="tx2"/>
                </a:solidFill>
              </a:rPr>
              <a:t> </a:t>
            </a:r>
            <a:r>
              <a:rPr lang="en-US" sz="1600" dirty="0" err="1">
                <a:solidFill>
                  <a:schemeClr val="tx2"/>
                </a:solidFill>
              </a:rPr>
              <a:t>cầu</a:t>
            </a:r>
            <a:r>
              <a:rPr lang="en-US" sz="1600" dirty="0">
                <a:solidFill>
                  <a:schemeClr val="tx2"/>
                </a:solidFill>
              </a:rPr>
              <a:t> </a:t>
            </a:r>
            <a:r>
              <a:rPr lang="en-US" sz="1600" dirty="0" err="1">
                <a:solidFill>
                  <a:schemeClr val="tx2"/>
                </a:solidFill>
              </a:rPr>
              <a:t>lớn</a:t>
            </a:r>
            <a:r>
              <a:rPr lang="en-US" sz="1600" dirty="0">
                <a:solidFill>
                  <a:schemeClr val="tx2"/>
                </a:solidFill>
              </a:rPr>
              <a:t>… </a:t>
            </a:r>
          </a:p>
          <a:p>
            <a:pPr algn="just"/>
            <a:r>
              <a:rPr lang="en-US" sz="1600" i="1" dirty="0">
                <a:solidFill>
                  <a:schemeClr val="tx2"/>
                </a:solidFill>
              </a:rPr>
              <a:t>· </a:t>
            </a:r>
            <a:r>
              <a:rPr lang="en-US" sz="1600" dirty="0" err="1">
                <a:solidFill>
                  <a:schemeClr val="tx2"/>
                </a:solidFill>
              </a:rPr>
              <a:t>Hiện</a:t>
            </a:r>
            <a:r>
              <a:rPr lang="en-US" sz="1600" dirty="0">
                <a:solidFill>
                  <a:schemeClr val="tx2"/>
                </a:solidFill>
              </a:rPr>
              <a:t> </a:t>
            </a:r>
            <a:r>
              <a:rPr lang="en-US" sz="1600" dirty="0" err="1">
                <a:solidFill>
                  <a:schemeClr val="tx2"/>
                </a:solidFill>
              </a:rPr>
              <a:t>thực</a:t>
            </a:r>
            <a:r>
              <a:rPr lang="en-US" sz="1600" dirty="0">
                <a:solidFill>
                  <a:schemeClr val="tx2"/>
                </a:solidFill>
              </a:rPr>
              <a:t> </a:t>
            </a:r>
            <a:r>
              <a:rPr lang="en-US" sz="1600" dirty="0" err="1">
                <a:solidFill>
                  <a:schemeClr val="tx2"/>
                </a:solidFill>
              </a:rPr>
              <a:t>phân</a:t>
            </a:r>
            <a:r>
              <a:rPr lang="en-US" sz="1600" dirty="0">
                <a:solidFill>
                  <a:schemeClr val="tx2"/>
                </a:solidFill>
              </a:rPr>
              <a:t> </a:t>
            </a:r>
            <a:r>
              <a:rPr lang="en-US" sz="1600" dirty="0" err="1">
                <a:solidFill>
                  <a:schemeClr val="tx2"/>
                </a:solidFill>
              </a:rPr>
              <a:t>trang</a:t>
            </a:r>
            <a:r>
              <a:rPr lang="en-US" sz="1600" dirty="0">
                <a:solidFill>
                  <a:schemeClr val="tx2"/>
                </a:solidFill>
              </a:rPr>
              <a:t> </a:t>
            </a:r>
            <a:r>
              <a:rPr lang="en-US" sz="1600" dirty="0" err="1">
                <a:solidFill>
                  <a:schemeClr val="tx2"/>
                </a:solidFill>
              </a:rPr>
              <a:t>hiển</a:t>
            </a:r>
            <a:r>
              <a:rPr lang="en-US" sz="1600" dirty="0">
                <a:solidFill>
                  <a:schemeClr val="tx2"/>
                </a:solidFill>
              </a:rPr>
              <a:t> </a:t>
            </a:r>
            <a:r>
              <a:rPr lang="en-US" sz="1600" dirty="0" err="1">
                <a:solidFill>
                  <a:schemeClr val="tx2"/>
                </a:solidFill>
              </a:rPr>
              <a:t>thị</a:t>
            </a:r>
            <a:r>
              <a:rPr lang="en-US" sz="1600" dirty="0">
                <a:solidFill>
                  <a:schemeClr val="tx2"/>
                </a:solidFill>
              </a:rPr>
              <a:t> </a:t>
            </a:r>
            <a:r>
              <a:rPr lang="en-US" sz="1600" dirty="0" err="1">
                <a:solidFill>
                  <a:schemeClr val="tx2"/>
                </a:solidFill>
              </a:rPr>
              <a:t>cho</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tính</a:t>
            </a:r>
            <a:r>
              <a:rPr lang="en-US" sz="1600" dirty="0">
                <a:solidFill>
                  <a:schemeClr val="tx2"/>
                </a:solidFill>
              </a:rPr>
              <a:t> </a:t>
            </a:r>
            <a:r>
              <a:rPr lang="en-US" sz="1600" dirty="0" err="1">
                <a:solidFill>
                  <a:schemeClr val="tx2"/>
                </a:solidFill>
              </a:rPr>
              <a:t>năng</a:t>
            </a:r>
            <a:r>
              <a:rPr lang="en-US" sz="1600" dirty="0">
                <a:solidFill>
                  <a:schemeClr val="tx2"/>
                </a:solidFill>
              </a:rPr>
              <a:t> </a:t>
            </a:r>
            <a:r>
              <a:rPr lang="en-US" sz="1600" dirty="0" err="1">
                <a:solidFill>
                  <a:schemeClr val="tx2"/>
                </a:solidFill>
              </a:rPr>
              <a:t>quản</a:t>
            </a:r>
            <a:r>
              <a:rPr lang="en-US" sz="1600" dirty="0">
                <a:solidFill>
                  <a:schemeClr val="tx2"/>
                </a:solidFill>
              </a:rPr>
              <a:t> </a:t>
            </a:r>
            <a:r>
              <a:rPr lang="en-US" sz="1600" dirty="0" err="1">
                <a:solidFill>
                  <a:schemeClr val="tx2"/>
                </a:solidFill>
              </a:rPr>
              <a:t>lý</a:t>
            </a:r>
            <a:endParaRPr lang="en-US" sz="1600" dirty="0">
              <a:solidFill>
                <a:schemeClr val="tx2"/>
              </a:solidFill>
            </a:endParaRPr>
          </a:p>
        </p:txBody>
      </p:sp>
      <p:sp>
        <p:nvSpPr>
          <p:cNvPr id="5" name="Rectangle 4">
            <a:extLst>
              <a:ext uri="{FF2B5EF4-FFF2-40B4-BE49-F238E27FC236}">
                <a16:creationId xmlns:a16="http://schemas.microsoft.com/office/drawing/2014/main" id="{C46411E0-BC48-46C0-8767-6F75F16589D4}"/>
              </a:ext>
            </a:extLst>
          </p:cNvPr>
          <p:cNvSpPr/>
          <p:nvPr/>
        </p:nvSpPr>
        <p:spPr>
          <a:xfrm>
            <a:off x="410968" y="3751197"/>
            <a:ext cx="8024115" cy="923330"/>
          </a:xfrm>
          <a:prstGeom prst="rect">
            <a:avLst/>
          </a:prstGeom>
        </p:spPr>
        <p:txBody>
          <a:bodyPr wrap="square">
            <a:spAutoFit/>
          </a:bodyPr>
          <a:lstStyle/>
          <a:p>
            <a:r>
              <a:rPr lang="en-US" sz="1800" i="1" dirty="0">
                <a:solidFill>
                  <a:schemeClr val="tx2"/>
                </a:solidFill>
                <a:latin typeface="Calibri" panose="020F0502020204030204" pitchFamily="34" charset="0"/>
                <a:cs typeface="Calibri" panose="020F0502020204030204" pitchFamily="34" charset="0"/>
              </a:rPr>
              <a:t>     </a:t>
            </a:r>
            <a:r>
              <a:rPr lang="vi-VN" sz="1800" i="1" dirty="0">
                <a:solidFill>
                  <a:schemeClr val="tx2"/>
                </a:solidFill>
                <a:latin typeface="Calibri" panose="020F0502020204030204" pitchFamily="34" charset="0"/>
                <a:cs typeface="Calibri" panose="020F0502020204030204" pitchFamily="34" charset="0"/>
              </a:rPr>
              <a:t>Thực hiện kiểm tra dữ liệu đầu vào (sử dụng cả kiểm tra bằng javascript (client side) và PHP (server side). </a:t>
            </a:r>
            <a:endParaRPr lang="en-US" sz="1800" i="1" dirty="0">
              <a:solidFill>
                <a:schemeClr val="tx2"/>
              </a:solidFill>
              <a:latin typeface="Calibri" panose="020F0502020204030204" pitchFamily="34" charset="0"/>
              <a:cs typeface="Calibri" panose="020F0502020204030204" pitchFamily="34" charset="0"/>
            </a:endParaRPr>
          </a:p>
          <a:p>
            <a:r>
              <a:rPr lang="en-US" sz="1800" i="1" dirty="0">
                <a:solidFill>
                  <a:schemeClr val="tx2"/>
                </a:solidFill>
                <a:latin typeface="Calibri" panose="020F0502020204030204" pitchFamily="34" charset="0"/>
                <a:cs typeface="Calibri" panose="020F0502020204030204" pitchFamily="34" charset="0"/>
              </a:rPr>
              <a:t>     </a:t>
            </a:r>
            <a:r>
              <a:rPr lang="vi-VN" sz="1800" i="1" dirty="0">
                <a:solidFill>
                  <a:schemeClr val="tx2"/>
                </a:solidFill>
                <a:latin typeface="Calibri" panose="020F0502020204030204" pitchFamily="34" charset="0"/>
                <a:cs typeface="Calibri" panose="020F0502020204030204" pitchFamily="34" charset="0"/>
              </a:rPr>
              <a:t>Tính năng tìm kiếm tài nguyên đơn giản trên trang web.</a:t>
            </a:r>
            <a:endParaRPr lang="en-US" sz="1800" i="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8937176"/>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3AD0A92-C4AD-446E-915D-02FA71D0D3A5}"/>
              </a:ext>
            </a:extLst>
          </p:cNvPr>
          <p:cNvGraphicFramePr>
            <a:graphicFrameLocks noGrp="1"/>
          </p:cNvGraphicFramePr>
          <p:nvPr>
            <p:extLst>
              <p:ext uri="{D42A27DB-BD31-4B8C-83A1-F6EECF244321}">
                <p14:modId xmlns:p14="http://schemas.microsoft.com/office/powerpoint/2010/main" val="940562557"/>
              </p:ext>
            </p:extLst>
          </p:nvPr>
        </p:nvGraphicFramePr>
        <p:xfrm>
          <a:off x="729466" y="1010884"/>
          <a:ext cx="8044664" cy="3840480"/>
        </p:xfrm>
        <a:graphic>
          <a:graphicData uri="http://schemas.openxmlformats.org/drawingml/2006/table">
            <a:tbl>
              <a:tblPr firstRow="1" firstCol="1" bandRow="1">
                <a:tableStyleId>{5F876C3D-35DE-4512-B71B-1469F8AAF7F2}</a:tableStyleId>
              </a:tblPr>
              <a:tblGrid>
                <a:gridCol w="554804">
                  <a:extLst>
                    <a:ext uri="{9D8B030D-6E8A-4147-A177-3AD203B41FA5}">
                      <a16:colId xmlns:a16="http://schemas.microsoft.com/office/drawing/2014/main" val="2604202311"/>
                    </a:ext>
                  </a:extLst>
                </a:gridCol>
                <a:gridCol w="1797977">
                  <a:extLst>
                    <a:ext uri="{9D8B030D-6E8A-4147-A177-3AD203B41FA5}">
                      <a16:colId xmlns:a16="http://schemas.microsoft.com/office/drawing/2014/main" val="2401688481"/>
                    </a:ext>
                  </a:extLst>
                </a:gridCol>
                <a:gridCol w="4449900">
                  <a:extLst>
                    <a:ext uri="{9D8B030D-6E8A-4147-A177-3AD203B41FA5}">
                      <a16:colId xmlns:a16="http://schemas.microsoft.com/office/drawing/2014/main" val="35631418"/>
                    </a:ext>
                  </a:extLst>
                </a:gridCol>
                <a:gridCol w="1241983">
                  <a:extLst>
                    <a:ext uri="{9D8B030D-6E8A-4147-A177-3AD203B41FA5}">
                      <a16:colId xmlns:a16="http://schemas.microsoft.com/office/drawing/2014/main" val="1452863193"/>
                    </a:ext>
                  </a:extLst>
                </a:gridCol>
              </a:tblGrid>
              <a:tr h="640080">
                <a:tc>
                  <a:txBody>
                    <a:bodyPr/>
                    <a:lstStyle/>
                    <a:p>
                      <a:pPr algn="ctr"/>
                      <a:r>
                        <a:rPr lang="en-US" sz="1200" dirty="0">
                          <a:solidFill>
                            <a:schemeClr val="bg1"/>
                          </a:solidFill>
                          <a:effectLst/>
                        </a:rPr>
                        <a:t>STT</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rPr>
                        <a:t>Họ và tên</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err="1">
                          <a:solidFill>
                            <a:schemeClr val="bg1"/>
                          </a:solidFill>
                          <a:effectLst/>
                        </a:rPr>
                        <a:t>Công</a:t>
                      </a:r>
                      <a:r>
                        <a:rPr lang="en-US" sz="1200" baseline="0" dirty="0">
                          <a:solidFill>
                            <a:schemeClr val="bg1"/>
                          </a:solidFill>
                          <a:effectLst/>
                        </a:rPr>
                        <a:t> </a:t>
                      </a:r>
                      <a:r>
                        <a:rPr lang="en-US" sz="1200" baseline="0" dirty="0" err="1">
                          <a:solidFill>
                            <a:schemeClr val="bg1"/>
                          </a:solidFill>
                          <a:effectLst/>
                        </a:rPr>
                        <a:t>việc</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err="1">
                          <a:solidFill>
                            <a:schemeClr val="bg1"/>
                          </a:solidFill>
                          <a:effectLst/>
                          <a:latin typeface="Georgia" panose="02040502050405020303" pitchFamily="18" charset="0"/>
                          <a:ea typeface="Georgia" panose="02040502050405020303" pitchFamily="18" charset="0"/>
                          <a:cs typeface="Times New Roman" panose="02020603050405020304" pitchFamily="18" charset="0"/>
                        </a:rPr>
                        <a:t>Hoàn</a:t>
                      </a:r>
                      <a:r>
                        <a:rPr lang="en-US" sz="1200" baseline="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rPr>
                        <a:t> </a:t>
                      </a:r>
                      <a:r>
                        <a:rPr lang="en-US" sz="1200" baseline="0" dirty="0" err="1">
                          <a:solidFill>
                            <a:schemeClr val="bg1"/>
                          </a:solidFill>
                          <a:effectLst/>
                          <a:latin typeface="Georgia" panose="02040502050405020303" pitchFamily="18" charset="0"/>
                          <a:ea typeface="Georgia" panose="02040502050405020303" pitchFamily="18" charset="0"/>
                          <a:cs typeface="Times New Roman" panose="02020603050405020304" pitchFamily="18" charset="0"/>
                        </a:rPr>
                        <a:t>thành</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6308072"/>
                  </a:ext>
                </a:extLst>
              </a:tr>
              <a:tr h="640080">
                <a:tc>
                  <a:txBody>
                    <a:bodyPr/>
                    <a:lstStyle/>
                    <a:p>
                      <a:pPr algn="ctr"/>
                      <a:r>
                        <a:rPr lang="en-US" sz="1200" dirty="0">
                          <a:solidFill>
                            <a:schemeClr val="bg1"/>
                          </a:solidFill>
                          <a:effectLst/>
                        </a:rPr>
                        <a:t>1</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err="1">
                          <a:solidFill>
                            <a:schemeClr val="bg1"/>
                          </a:solidFill>
                        </a:rPr>
                        <a:t>Nguyễn</a:t>
                      </a:r>
                      <a:r>
                        <a:rPr lang="en-US" sz="1200" dirty="0">
                          <a:solidFill>
                            <a:schemeClr val="bg1"/>
                          </a:solidFill>
                        </a:rPr>
                        <a:t> </a:t>
                      </a:r>
                      <a:r>
                        <a:rPr lang="en-US" sz="1200" dirty="0" err="1">
                          <a:solidFill>
                            <a:schemeClr val="bg1"/>
                          </a:solidFill>
                        </a:rPr>
                        <a:t>Thế</a:t>
                      </a:r>
                      <a:r>
                        <a:rPr lang="en-US" sz="1200" dirty="0">
                          <a:solidFill>
                            <a:schemeClr val="bg1"/>
                          </a:solidFill>
                        </a:rPr>
                        <a:t> </a:t>
                      </a:r>
                      <a:r>
                        <a:rPr lang="en-US" sz="1200" dirty="0" err="1">
                          <a:solidFill>
                            <a:schemeClr val="bg1"/>
                          </a:solidFill>
                        </a:rPr>
                        <a:t>Viễn</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err="1">
                          <a:solidFill>
                            <a:schemeClr val="bg1"/>
                          </a:solidFill>
                          <a:effectLst/>
                          <a:latin typeface="Arial"/>
                          <a:ea typeface="Arial"/>
                          <a:cs typeface="Arial"/>
                          <a:sym typeface="Arial"/>
                        </a:rPr>
                        <a:t>Viết</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báo</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cáo</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tổng</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kết</a:t>
                      </a:r>
                      <a:r>
                        <a:rPr lang="en-US" sz="1400" b="0" i="0" u="none" strike="noStrike" cap="none" baseline="0" dirty="0">
                          <a:solidFill>
                            <a:schemeClr val="bg1"/>
                          </a:solidFill>
                          <a:effectLst/>
                          <a:latin typeface="Arial"/>
                          <a:ea typeface="Arial"/>
                          <a:cs typeface="Arial"/>
                          <a:sym typeface="Arial"/>
                        </a:rPr>
                        <a:t>, push data </a:t>
                      </a:r>
                      <a:r>
                        <a:rPr lang="en-US" sz="1400" b="0" i="0" u="none" strike="noStrike" cap="none" baseline="0" dirty="0" err="1">
                          <a:solidFill>
                            <a:schemeClr val="bg1"/>
                          </a:solidFill>
                          <a:effectLst/>
                          <a:latin typeface="Arial"/>
                          <a:ea typeface="Arial"/>
                          <a:cs typeface="Arial"/>
                          <a:sym typeface="Arial"/>
                        </a:rPr>
                        <a:t>lên</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mysql</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phân</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tích</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dữ</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liệu</a:t>
                      </a:r>
                      <a:r>
                        <a:rPr lang="en-US" sz="1400" b="0" i="0" u="none" strike="noStrike" cap="none" baseline="0" dirty="0">
                          <a:solidFill>
                            <a:schemeClr val="bg1"/>
                          </a:solidFill>
                          <a:effectLst/>
                          <a:latin typeface="Arial"/>
                          <a:ea typeface="Arial"/>
                          <a:cs typeface="Arial"/>
                          <a:sym typeface="Arial"/>
                        </a:rPr>
                        <a:t>, </a:t>
                      </a:r>
                      <a:r>
                        <a:rPr lang="en-US" sz="1200" b="0" i="0" u="none" strike="noStrike" cap="none" dirty="0">
                          <a:solidFill>
                            <a:schemeClr val="bg1"/>
                          </a:solidFill>
                          <a:effectLst/>
                          <a:latin typeface="Arial"/>
                          <a:ea typeface="Arial"/>
                          <a:cs typeface="Arial"/>
                          <a:sym typeface="Arial"/>
                        </a:rPr>
                        <a:t>Crawl data,</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Làm</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sạch</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dữ</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liệu</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algn="ctr"/>
                      <a:r>
                        <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rPr>
                        <a:t>100%</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9475200"/>
                  </a:ext>
                </a:extLst>
              </a:tr>
              <a:tr h="640080">
                <a:tc>
                  <a:txBody>
                    <a:bodyPr/>
                    <a:lstStyle/>
                    <a:p>
                      <a:pPr algn="ctr"/>
                      <a:r>
                        <a:rPr lang="en-US" sz="1200">
                          <a:solidFill>
                            <a:schemeClr val="bg1"/>
                          </a:solidFill>
                          <a:effectLst/>
                        </a:rPr>
                        <a:t>2</a:t>
                      </a:r>
                      <a:endParaRPr lang="en-US" sz="120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err="1">
                          <a:solidFill>
                            <a:schemeClr val="bg1"/>
                          </a:solidFill>
                        </a:rPr>
                        <a:t>Nguyễn</a:t>
                      </a:r>
                      <a:r>
                        <a:rPr lang="en-US" sz="1200" dirty="0">
                          <a:solidFill>
                            <a:schemeClr val="bg1"/>
                          </a:solidFill>
                        </a:rPr>
                        <a:t> </a:t>
                      </a:r>
                      <a:r>
                        <a:rPr lang="en-US" sz="1200" dirty="0" err="1">
                          <a:solidFill>
                            <a:schemeClr val="bg1"/>
                          </a:solidFill>
                        </a:rPr>
                        <a:t>Ngọc</a:t>
                      </a:r>
                      <a:r>
                        <a:rPr lang="en-US" sz="1200" dirty="0">
                          <a:solidFill>
                            <a:schemeClr val="bg1"/>
                          </a:solidFill>
                        </a:rPr>
                        <a:t> </a:t>
                      </a:r>
                      <a:r>
                        <a:rPr lang="en-US" sz="1200" dirty="0" err="1">
                          <a:solidFill>
                            <a:schemeClr val="bg1"/>
                          </a:solidFill>
                        </a:rPr>
                        <a:t>Thuấn</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err="1">
                          <a:solidFill>
                            <a:schemeClr val="bg1"/>
                          </a:solidFill>
                          <a:effectLst/>
                          <a:latin typeface="Arial"/>
                          <a:ea typeface="Arial"/>
                          <a:cs typeface="Arial"/>
                          <a:sym typeface="Arial"/>
                        </a:rPr>
                        <a:t>Thiết</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kế</a:t>
                      </a:r>
                      <a:r>
                        <a:rPr lang="en-US" sz="1400" b="0" i="0" u="none" strike="noStrike" cap="none" baseline="0" dirty="0">
                          <a:solidFill>
                            <a:schemeClr val="bg1"/>
                          </a:solidFill>
                          <a:effectLst/>
                          <a:latin typeface="Arial"/>
                          <a:ea typeface="Arial"/>
                          <a:cs typeface="Arial"/>
                          <a:sym typeface="Arial"/>
                        </a:rPr>
                        <a:t> data model, </a:t>
                      </a:r>
                      <a:r>
                        <a:rPr lang="en-US" sz="1400" b="0" i="0" u="none" strike="noStrike" cap="none" baseline="0" dirty="0" err="1">
                          <a:solidFill>
                            <a:schemeClr val="bg1"/>
                          </a:solidFill>
                          <a:effectLst/>
                          <a:latin typeface="Arial"/>
                          <a:ea typeface="Arial"/>
                          <a:cs typeface="Arial"/>
                          <a:sym typeface="Arial"/>
                        </a:rPr>
                        <a:t>phân</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tích</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dữ</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liệu</a:t>
                      </a:r>
                      <a:r>
                        <a:rPr lang="en-US" sz="1400" b="0" i="0" u="none" strike="noStrike" cap="none" baseline="0" dirty="0">
                          <a:solidFill>
                            <a:schemeClr val="bg1"/>
                          </a:solidFill>
                          <a:effectLst/>
                          <a:latin typeface="Arial"/>
                          <a:ea typeface="Arial"/>
                          <a:cs typeface="Arial"/>
                          <a:sym typeface="Arial"/>
                        </a:rPr>
                        <a:t>,</a:t>
                      </a:r>
                      <a:r>
                        <a:rPr lang="en-US" sz="1200" b="0" i="0" u="none" strike="noStrike" cap="none" dirty="0">
                          <a:solidFill>
                            <a:schemeClr val="bg1"/>
                          </a:solidFill>
                          <a:effectLst/>
                          <a:latin typeface="Arial"/>
                          <a:ea typeface="Arial"/>
                          <a:cs typeface="Arial"/>
                          <a:sym typeface="Arial"/>
                        </a:rPr>
                        <a:t> Crawl data,</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Làm</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sạch</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dữ</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liệu</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algn="ctr"/>
                      <a:r>
                        <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rPr>
                        <a:t>100%</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625745"/>
                  </a:ext>
                </a:extLst>
              </a:tr>
              <a:tr h="640080">
                <a:tc>
                  <a:txBody>
                    <a:bodyPr/>
                    <a:lstStyle/>
                    <a:p>
                      <a:pPr algn="ctr"/>
                      <a:r>
                        <a:rPr lang="en-US" sz="1200">
                          <a:solidFill>
                            <a:schemeClr val="bg1"/>
                          </a:solidFill>
                          <a:effectLst/>
                        </a:rPr>
                        <a:t>3</a:t>
                      </a:r>
                      <a:endParaRPr lang="en-US" sz="120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rPr>
                        <a:t>Bùi Hữu Đang</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err="1">
                          <a:solidFill>
                            <a:schemeClr val="bg1"/>
                          </a:solidFill>
                          <a:effectLst/>
                          <a:latin typeface="Arial"/>
                          <a:ea typeface="Arial"/>
                          <a:cs typeface="Arial"/>
                          <a:sym typeface="Arial"/>
                        </a:rPr>
                        <a:t>Làm</a:t>
                      </a:r>
                      <a:r>
                        <a:rPr lang="en-US" sz="1400" b="0" i="0" u="none" strike="noStrike" cap="none" baseline="0" dirty="0">
                          <a:solidFill>
                            <a:schemeClr val="bg1"/>
                          </a:solidFill>
                          <a:effectLst/>
                          <a:latin typeface="Arial"/>
                          <a:ea typeface="Arial"/>
                          <a:cs typeface="Arial"/>
                          <a:sym typeface="Arial"/>
                        </a:rPr>
                        <a:t> slide </a:t>
                      </a:r>
                      <a:r>
                        <a:rPr lang="en-US" sz="1400" b="0" i="0" u="none" strike="noStrike" cap="none" baseline="0" dirty="0" err="1">
                          <a:solidFill>
                            <a:schemeClr val="bg1"/>
                          </a:solidFill>
                          <a:effectLst/>
                          <a:latin typeface="Arial"/>
                          <a:ea typeface="Arial"/>
                          <a:cs typeface="Arial"/>
                          <a:sym typeface="Arial"/>
                        </a:rPr>
                        <a:t>thuyết</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trình</a:t>
                      </a:r>
                      <a:r>
                        <a:rPr lang="en-US" sz="1400" b="0" i="0" u="none" strike="noStrike" cap="none" baseline="0" dirty="0">
                          <a:solidFill>
                            <a:schemeClr val="bg1"/>
                          </a:solidFill>
                          <a:effectLst/>
                          <a:latin typeface="Georgia" panose="02040502050405020303" pitchFamily="18" charset="0"/>
                          <a:ea typeface="Arial"/>
                          <a:cs typeface="Times New Roman" panose="02020603050405020304" pitchFamily="18" charset="0"/>
                          <a:sym typeface="Arial"/>
                        </a:rPr>
                        <a:t>, </a:t>
                      </a:r>
                      <a:r>
                        <a:rPr lang="en-US" sz="1400" b="0" i="0" u="none" strike="noStrike" cap="none" baseline="0" dirty="0" err="1">
                          <a:solidFill>
                            <a:schemeClr val="bg1"/>
                          </a:solidFill>
                          <a:effectLst/>
                          <a:latin typeface="Georgia" panose="02040502050405020303" pitchFamily="18" charset="0"/>
                          <a:ea typeface="Arial"/>
                          <a:cs typeface="Times New Roman" panose="02020603050405020304" pitchFamily="18" charset="0"/>
                          <a:sym typeface="Arial"/>
                        </a:rPr>
                        <a:t>t</a:t>
                      </a:r>
                      <a:r>
                        <a:rPr lang="en-US" sz="1400" b="0" i="0" u="none" strike="noStrike" cap="none" dirty="0" err="1">
                          <a:solidFill>
                            <a:schemeClr val="bg1"/>
                          </a:solidFill>
                          <a:effectLst/>
                          <a:latin typeface="Arial"/>
                          <a:ea typeface="Arial"/>
                          <a:cs typeface="Arial"/>
                          <a:sym typeface="Arial"/>
                        </a:rPr>
                        <a:t>hiết</a:t>
                      </a:r>
                      <a:r>
                        <a:rPr lang="en-US" sz="1400" b="0" i="0" u="none" strike="noStrike" cap="none" baseline="0" dirty="0">
                          <a:solidFill>
                            <a:schemeClr val="bg1"/>
                          </a:solidFill>
                          <a:effectLst/>
                          <a:latin typeface="Arial"/>
                          <a:ea typeface="Arial"/>
                          <a:cs typeface="Arial"/>
                          <a:sym typeface="Arial"/>
                        </a:rPr>
                        <a:t> </a:t>
                      </a:r>
                      <a:r>
                        <a:rPr lang="en-US" sz="1400" b="0" i="0" u="none" strike="noStrike" cap="none" baseline="0" dirty="0" err="1">
                          <a:solidFill>
                            <a:schemeClr val="bg1"/>
                          </a:solidFill>
                          <a:effectLst/>
                          <a:latin typeface="Arial"/>
                          <a:ea typeface="Arial"/>
                          <a:cs typeface="Arial"/>
                          <a:sym typeface="Arial"/>
                        </a:rPr>
                        <a:t>kế</a:t>
                      </a:r>
                      <a:r>
                        <a:rPr lang="en-US" sz="1400" b="0" i="0" u="none" strike="noStrike" cap="none" baseline="0" dirty="0">
                          <a:solidFill>
                            <a:schemeClr val="bg1"/>
                          </a:solidFill>
                          <a:effectLst/>
                          <a:latin typeface="Arial"/>
                          <a:ea typeface="Arial"/>
                          <a:cs typeface="Arial"/>
                          <a:sym typeface="Arial"/>
                        </a:rPr>
                        <a:t> data model, </a:t>
                      </a:r>
                      <a:r>
                        <a:rPr lang="en-US" sz="1200" b="0" i="0" u="none" strike="noStrike" cap="none" dirty="0">
                          <a:solidFill>
                            <a:schemeClr val="bg1"/>
                          </a:solidFill>
                          <a:effectLst/>
                          <a:latin typeface="Arial"/>
                          <a:ea typeface="Arial"/>
                          <a:cs typeface="Arial"/>
                          <a:sym typeface="Arial"/>
                        </a:rPr>
                        <a:t>Crawl data,</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Làm</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sạch</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dữ</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liệu</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phân</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công</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công</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việc</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algn="ctr"/>
                      <a:r>
                        <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rPr>
                        <a:t>100%</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8462071"/>
                  </a:ext>
                </a:extLst>
              </a:tr>
              <a:tr h="640080">
                <a:tc>
                  <a:txBody>
                    <a:bodyPr/>
                    <a:lstStyle/>
                    <a:p>
                      <a:pPr algn="ctr"/>
                      <a:r>
                        <a:rPr lang="en-US" sz="1200" dirty="0">
                          <a:solidFill>
                            <a:schemeClr val="bg1"/>
                          </a:solidFill>
                          <a:effectLst/>
                        </a:rPr>
                        <a:t>4</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err="1">
                          <a:solidFill>
                            <a:schemeClr val="bg1"/>
                          </a:solidFill>
                        </a:rPr>
                        <a:t>Phạm</a:t>
                      </a:r>
                      <a:r>
                        <a:rPr lang="en-US" sz="1200" dirty="0">
                          <a:solidFill>
                            <a:schemeClr val="bg1"/>
                          </a:solidFill>
                        </a:rPr>
                        <a:t> </a:t>
                      </a:r>
                      <a:r>
                        <a:rPr lang="en-US" sz="1200" dirty="0" err="1">
                          <a:solidFill>
                            <a:schemeClr val="bg1"/>
                          </a:solidFill>
                        </a:rPr>
                        <a:t>Đức</a:t>
                      </a:r>
                      <a:r>
                        <a:rPr lang="en-US" sz="1200" dirty="0">
                          <a:solidFill>
                            <a:schemeClr val="bg1"/>
                          </a:solidFill>
                        </a:rPr>
                        <a:t> </a:t>
                      </a:r>
                      <a:r>
                        <a:rPr lang="en-US" sz="1200" dirty="0" err="1">
                          <a:solidFill>
                            <a:schemeClr val="bg1"/>
                          </a:solidFill>
                        </a:rPr>
                        <a:t>Duy</a:t>
                      </a:r>
                      <a:r>
                        <a:rPr lang="en-US" sz="1200" dirty="0">
                          <a:solidFill>
                            <a:schemeClr val="bg1"/>
                          </a:solidFill>
                        </a:rPr>
                        <a:t> Anh</a:t>
                      </a:r>
                      <a:endPar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u="none" strike="noStrike" cap="none" dirty="0">
                          <a:solidFill>
                            <a:schemeClr val="bg1"/>
                          </a:solidFill>
                          <a:effectLst/>
                          <a:latin typeface="Arial"/>
                          <a:ea typeface="Arial"/>
                          <a:cs typeface="Arial"/>
                          <a:sym typeface="Arial"/>
                        </a:rPr>
                        <a:t>Crawl data,</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làm</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sạch</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dữ</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liệu</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phân</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tích</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dữ</a:t>
                      </a:r>
                      <a:r>
                        <a:rPr lang="en-US" sz="1200" b="0" i="0" u="none" strike="noStrike" cap="none" baseline="0" dirty="0">
                          <a:solidFill>
                            <a:schemeClr val="bg1"/>
                          </a:solidFill>
                          <a:effectLst/>
                          <a:latin typeface="Arial"/>
                          <a:ea typeface="Arial"/>
                          <a:cs typeface="Arial"/>
                          <a:sym typeface="Arial"/>
                        </a:rPr>
                        <a:t> </a:t>
                      </a:r>
                      <a:r>
                        <a:rPr lang="en-US" sz="1200" b="0" i="0" u="none" strike="noStrike" cap="none" baseline="0" dirty="0" err="1">
                          <a:solidFill>
                            <a:schemeClr val="bg1"/>
                          </a:solidFill>
                          <a:effectLst/>
                          <a:latin typeface="Arial"/>
                          <a:ea typeface="Arial"/>
                          <a:cs typeface="Arial"/>
                          <a:sym typeface="Arial"/>
                        </a:rPr>
                        <a:t>liệu</a:t>
                      </a:r>
                      <a:endParaRPr lang="en-US"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algn="ctr"/>
                      <a:r>
                        <a:rPr lang="en-US"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rPr>
                        <a:t>100%</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1820067"/>
                  </a:ext>
                </a:extLst>
              </a:tr>
              <a:tr h="640080">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chemeClr val="bg1"/>
                          </a:solidFill>
                          <a:effectLst/>
                          <a:latin typeface="Arial"/>
                          <a:ea typeface="Georgia" panose="02040502050405020303" pitchFamily="18" charset="0"/>
                          <a:cs typeface="Arial"/>
                          <a:sym typeface="Arial"/>
                        </a:rPr>
                        <a:t>5</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ctr" rtl="0">
                        <a:lnSpc>
                          <a:spcPct val="100000"/>
                        </a:lnSpc>
                        <a:spcBef>
                          <a:spcPts val="0"/>
                        </a:spcBef>
                        <a:spcAft>
                          <a:spcPts val="0"/>
                        </a:spcAft>
                        <a:buClr>
                          <a:srgbClr val="000000"/>
                        </a:buClr>
                        <a:buFont typeface="Arial"/>
                      </a:pPr>
                      <a:r>
                        <a:rPr lang="en-US" sz="1200" dirty="0" err="1">
                          <a:solidFill>
                            <a:schemeClr val="bg1"/>
                          </a:solidFill>
                        </a:rPr>
                        <a:t>Huỳnh</a:t>
                      </a:r>
                      <a:r>
                        <a:rPr lang="en-US" sz="1200" dirty="0">
                          <a:solidFill>
                            <a:schemeClr val="bg1"/>
                          </a:solidFill>
                        </a:rPr>
                        <a:t> </a:t>
                      </a:r>
                      <a:r>
                        <a:rPr lang="en-US" sz="1200" dirty="0" err="1">
                          <a:solidFill>
                            <a:schemeClr val="bg1"/>
                          </a:solidFill>
                        </a:rPr>
                        <a:t>Ngọc</a:t>
                      </a:r>
                      <a:r>
                        <a:rPr lang="en-US" sz="1200" dirty="0">
                          <a:solidFill>
                            <a:schemeClr val="bg1"/>
                          </a:solidFill>
                        </a:rPr>
                        <a:t> </a:t>
                      </a:r>
                      <a:r>
                        <a:rPr lang="en-US" sz="1200" dirty="0" err="1">
                          <a:solidFill>
                            <a:schemeClr val="bg1"/>
                          </a:solidFill>
                        </a:rPr>
                        <a:t>Tấn</a:t>
                      </a:r>
                      <a:endParaRPr lang="en-US" sz="1200" b="0" i="0" u="none" strike="noStrike" cap="none" dirty="0">
                        <a:solidFill>
                          <a:schemeClr val="bg1"/>
                        </a:solidFill>
                        <a:effectLst/>
                        <a:latin typeface="Arial"/>
                        <a:ea typeface="Georgia" panose="02040502050405020303" pitchFamily="18" charset="0"/>
                        <a:cs typeface="Arial"/>
                        <a:sym typeface="Arial"/>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err="1">
                          <a:solidFill>
                            <a:schemeClr val="bg1"/>
                          </a:solidFill>
                          <a:effectLst/>
                          <a:latin typeface="Arial"/>
                          <a:ea typeface="Georgia" panose="02040502050405020303" pitchFamily="18" charset="0"/>
                          <a:cs typeface="Arial"/>
                          <a:sym typeface="Arial"/>
                        </a:rPr>
                        <a:t>Đề</a:t>
                      </a:r>
                      <a:r>
                        <a:rPr lang="en-US" sz="1400" b="0" i="0" u="none" strike="noStrike" cap="none" baseline="0" dirty="0">
                          <a:solidFill>
                            <a:schemeClr val="bg1"/>
                          </a:solidFill>
                          <a:effectLst/>
                          <a:latin typeface="Arial"/>
                          <a:ea typeface="Georgia" panose="02040502050405020303" pitchFamily="18" charset="0"/>
                          <a:cs typeface="Arial"/>
                          <a:sym typeface="Arial"/>
                        </a:rPr>
                        <a:t> </a:t>
                      </a:r>
                      <a:r>
                        <a:rPr lang="en-US" sz="1400" b="0" i="0" u="none" strike="noStrike" cap="none" baseline="0" dirty="0" err="1">
                          <a:solidFill>
                            <a:schemeClr val="bg1"/>
                          </a:solidFill>
                          <a:effectLst/>
                          <a:latin typeface="Arial"/>
                          <a:ea typeface="Georgia" panose="02040502050405020303" pitchFamily="18" charset="0"/>
                          <a:cs typeface="Arial"/>
                          <a:sym typeface="Arial"/>
                        </a:rPr>
                        <a:t>xuất</a:t>
                      </a:r>
                      <a:r>
                        <a:rPr lang="en-US" sz="1400" b="0" i="0" u="none" strike="noStrike" cap="none" baseline="0" dirty="0">
                          <a:solidFill>
                            <a:schemeClr val="bg1"/>
                          </a:solidFill>
                          <a:effectLst/>
                          <a:latin typeface="Arial"/>
                          <a:ea typeface="Georgia" panose="02040502050405020303" pitchFamily="18" charset="0"/>
                          <a:cs typeface="Arial"/>
                          <a:sym typeface="Arial"/>
                        </a:rPr>
                        <a:t> </a:t>
                      </a:r>
                      <a:r>
                        <a:rPr lang="en-US" sz="1400" b="0" i="0" u="none" strike="noStrike" cap="none" baseline="0" dirty="0" err="1">
                          <a:solidFill>
                            <a:schemeClr val="bg1"/>
                          </a:solidFill>
                          <a:effectLst/>
                          <a:latin typeface="Arial"/>
                          <a:ea typeface="Georgia" panose="02040502050405020303" pitchFamily="18" charset="0"/>
                          <a:cs typeface="Arial"/>
                          <a:sym typeface="Arial"/>
                        </a:rPr>
                        <a:t>ứng</a:t>
                      </a:r>
                      <a:r>
                        <a:rPr lang="en-US" sz="1400" b="0" i="0" u="none" strike="noStrike" cap="none" baseline="0" dirty="0">
                          <a:solidFill>
                            <a:schemeClr val="bg1"/>
                          </a:solidFill>
                          <a:effectLst/>
                          <a:latin typeface="Arial"/>
                          <a:ea typeface="Georgia" panose="02040502050405020303" pitchFamily="18" charset="0"/>
                          <a:cs typeface="Arial"/>
                          <a:sym typeface="Arial"/>
                        </a:rPr>
                        <a:t> </a:t>
                      </a:r>
                      <a:r>
                        <a:rPr lang="en-US" sz="1400" b="0" i="0" u="none" strike="noStrike" cap="none" baseline="0" dirty="0" err="1">
                          <a:solidFill>
                            <a:schemeClr val="bg1"/>
                          </a:solidFill>
                          <a:effectLst/>
                          <a:latin typeface="Arial"/>
                          <a:ea typeface="Georgia" panose="02040502050405020303" pitchFamily="18" charset="0"/>
                          <a:cs typeface="Arial"/>
                          <a:sym typeface="Arial"/>
                        </a:rPr>
                        <a:t>dụng</a:t>
                      </a:r>
                      <a:r>
                        <a:rPr lang="en-US" sz="1400" b="0" i="0" u="none" strike="noStrike" cap="none" baseline="0" dirty="0">
                          <a:solidFill>
                            <a:schemeClr val="bg1"/>
                          </a:solidFill>
                          <a:effectLst/>
                          <a:latin typeface="Arial"/>
                          <a:ea typeface="Georgia" panose="02040502050405020303" pitchFamily="18" charset="0"/>
                          <a:cs typeface="Arial"/>
                          <a:sym typeface="Arial"/>
                        </a:rPr>
                        <a:t>, Crawl data, </a:t>
                      </a:r>
                      <a:r>
                        <a:rPr lang="en-US" sz="1400" b="0" i="0" u="none" strike="noStrike" cap="none" baseline="0" dirty="0" err="1">
                          <a:solidFill>
                            <a:schemeClr val="bg1"/>
                          </a:solidFill>
                          <a:effectLst/>
                          <a:latin typeface="Arial"/>
                          <a:ea typeface="Georgia" panose="02040502050405020303" pitchFamily="18" charset="0"/>
                          <a:cs typeface="Arial"/>
                          <a:sym typeface="Arial"/>
                        </a:rPr>
                        <a:t>làm</a:t>
                      </a:r>
                      <a:r>
                        <a:rPr lang="en-US" sz="1400" b="0" i="0" u="none" strike="noStrike" cap="none" baseline="0" dirty="0">
                          <a:solidFill>
                            <a:schemeClr val="bg1"/>
                          </a:solidFill>
                          <a:effectLst/>
                          <a:latin typeface="Arial"/>
                          <a:ea typeface="Georgia" panose="02040502050405020303" pitchFamily="18" charset="0"/>
                          <a:cs typeface="Arial"/>
                          <a:sym typeface="Arial"/>
                        </a:rPr>
                        <a:t> </a:t>
                      </a:r>
                      <a:r>
                        <a:rPr lang="en-US" sz="1400" b="0" i="0" u="none" strike="noStrike" cap="none" baseline="0" dirty="0" err="1">
                          <a:solidFill>
                            <a:schemeClr val="bg1"/>
                          </a:solidFill>
                          <a:effectLst/>
                          <a:latin typeface="Arial"/>
                          <a:ea typeface="Georgia" panose="02040502050405020303" pitchFamily="18" charset="0"/>
                          <a:cs typeface="Arial"/>
                          <a:sym typeface="Arial"/>
                        </a:rPr>
                        <a:t>sạch</a:t>
                      </a:r>
                      <a:r>
                        <a:rPr lang="en-US" sz="1400" b="0" i="0" u="none" strike="noStrike" cap="none" baseline="0" dirty="0">
                          <a:solidFill>
                            <a:schemeClr val="bg1"/>
                          </a:solidFill>
                          <a:effectLst/>
                          <a:latin typeface="Arial"/>
                          <a:ea typeface="Georgia" panose="02040502050405020303" pitchFamily="18" charset="0"/>
                          <a:cs typeface="Arial"/>
                          <a:sym typeface="Arial"/>
                        </a:rPr>
                        <a:t> </a:t>
                      </a:r>
                      <a:r>
                        <a:rPr lang="en-US" sz="1400" b="0" i="0" u="none" strike="noStrike" cap="none" baseline="0" dirty="0" err="1">
                          <a:solidFill>
                            <a:schemeClr val="bg1"/>
                          </a:solidFill>
                          <a:effectLst/>
                          <a:latin typeface="Arial"/>
                          <a:ea typeface="Georgia" panose="02040502050405020303" pitchFamily="18" charset="0"/>
                          <a:cs typeface="Arial"/>
                          <a:sym typeface="Arial"/>
                        </a:rPr>
                        <a:t>dữ</a:t>
                      </a:r>
                      <a:r>
                        <a:rPr lang="en-US" sz="1400" b="0" i="0" u="none" strike="noStrike" cap="none" baseline="0" dirty="0">
                          <a:solidFill>
                            <a:schemeClr val="bg1"/>
                          </a:solidFill>
                          <a:effectLst/>
                          <a:latin typeface="Arial"/>
                          <a:ea typeface="Georgia" panose="02040502050405020303" pitchFamily="18" charset="0"/>
                          <a:cs typeface="Arial"/>
                          <a:sym typeface="Arial"/>
                        </a:rPr>
                        <a:t> </a:t>
                      </a:r>
                      <a:r>
                        <a:rPr lang="en-US" sz="1400" b="0" i="0" u="none" strike="noStrike" cap="none" baseline="0" dirty="0" err="1">
                          <a:solidFill>
                            <a:schemeClr val="bg1"/>
                          </a:solidFill>
                          <a:effectLst/>
                          <a:latin typeface="Arial"/>
                          <a:ea typeface="Georgia" panose="02040502050405020303" pitchFamily="18" charset="0"/>
                          <a:cs typeface="Arial"/>
                          <a:sym typeface="Arial"/>
                        </a:rPr>
                        <a:t>liệu</a:t>
                      </a:r>
                      <a:endParaRPr lang="en-US" sz="1200" b="0" i="0" u="none" strike="noStrike" cap="none" dirty="0">
                        <a:solidFill>
                          <a:schemeClr val="bg1"/>
                        </a:solidFill>
                        <a:effectLst/>
                        <a:latin typeface="Arial"/>
                        <a:ea typeface="Georgia" panose="02040502050405020303" pitchFamily="18" charset="0"/>
                        <a:cs typeface="Arial"/>
                        <a:sym typeface="Arial"/>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730" marR="0" algn="ctr" rtl="0">
                        <a:lnSpc>
                          <a:spcPct val="100000"/>
                        </a:lnSpc>
                        <a:spcBef>
                          <a:spcPts val="0"/>
                        </a:spcBef>
                        <a:spcAft>
                          <a:spcPts val="0"/>
                        </a:spcAft>
                        <a:buClr>
                          <a:srgbClr val="000000"/>
                        </a:buClr>
                        <a:buFont typeface="Arial"/>
                      </a:pPr>
                      <a:r>
                        <a:rPr lang="de-DE" sz="1200" b="0" i="0" u="none" strike="noStrike" cap="none" dirty="0">
                          <a:solidFill>
                            <a:schemeClr val="bg1"/>
                          </a:solidFill>
                          <a:effectLst/>
                          <a:latin typeface="Arial"/>
                          <a:ea typeface="Arial"/>
                          <a:cs typeface="Arial"/>
                          <a:sym typeface="Arial"/>
                        </a:rPr>
                        <a:t>100%</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1846051"/>
                  </a:ext>
                </a:extLst>
              </a:tr>
            </a:tbl>
          </a:graphicData>
        </a:graphic>
      </p:graphicFrame>
      <p:sp>
        <p:nvSpPr>
          <p:cNvPr id="7" name="TextBox 6">
            <a:extLst>
              <a:ext uri="{FF2B5EF4-FFF2-40B4-BE49-F238E27FC236}">
                <a16:creationId xmlns:a16="http://schemas.microsoft.com/office/drawing/2014/main" id="{BA9C3AB2-3C7B-4EA6-B31C-923920C1BBD0}"/>
              </a:ext>
            </a:extLst>
          </p:cNvPr>
          <p:cNvSpPr txBox="1"/>
          <p:nvPr/>
        </p:nvSpPr>
        <p:spPr>
          <a:xfrm>
            <a:off x="3015620" y="302411"/>
            <a:ext cx="3523722" cy="523220"/>
          </a:xfrm>
          <a:prstGeom prst="rect">
            <a:avLst/>
          </a:prstGeom>
          <a:noFill/>
        </p:spPr>
        <p:txBody>
          <a:bodyPr wrap="none" rtlCol="0">
            <a:spAutoFit/>
          </a:bodyPr>
          <a:lstStyle/>
          <a:p>
            <a:r>
              <a:rPr lang="en-US" sz="2800" dirty="0" err="1">
                <a:solidFill>
                  <a:schemeClr val="bg1"/>
                </a:solidFill>
              </a:rPr>
              <a:t>Phân</a:t>
            </a:r>
            <a:r>
              <a:rPr lang="en-US" sz="2800" dirty="0">
                <a:solidFill>
                  <a:schemeClr val="bg1"/>
                </a:solidFill>
              </a:rPr>
              <a:t> </a:t>
            </a:r>
            <a:r>
              <a:rPr lang="en-US" sz="2800" dirty="0" err="1">
                <a:solidFill>
                  <a:schemeClr val="bg1"/>
                </a:solidFill>
              </a:rPr>
              <a:t>công</a:t>
            </a:r>
            <a:r>
              <a:rPr lang="en-US" sz="2800" dirty="0">
                <a:solidFill>
                  <a:schemeClr val="bg1"/>
                </a:solidFill>
              </a:rPr>
              <a:t> </a:t>
            </a:r>
            <a:r>
              <a:rPr lang="en-US" sz="2800" dirty="0" err="1">
                <a:solidFill>
                  <a:schemeClr val="bg1"/>
                </a:solidFill>
              </a:rPr>
              <a:t>công</a:t>
            </a:r>
            <a:r>
              <a:rPr lang="en-US" sz="2800" dirty="0">
                <a:solidFill>
                  <a:schemeClr val="bg1"/>
                </a:solidFill>
              </a:rPr>
              <a:t> </a:t>
            </a:r>
            <a:r>
              <a:rPr lang="en-US" sz="2800" dirty="0" err="1">
                <a:solidFill>
                  <a:schemeClr val="bg1"/>
                </a:solidFill>
              </a:rPr>
              <a:t>việc</a:t>
            </a:r>
            <a:endParaRPr lang="en-US" sz="2800" dirty="0">
              <a:solidFill>
                <a:schemeClr val="bg1"/>
              </a:solidFill>
            </a:endParaRPr>
          </a:p>
        </p:txBody>
      </p:sp>
    </p:spTree>
    <p:extLst>
      <p:ext uri="{BB962C8B-B14F-4D97-AF65-F5344CB8AC3E}">
        <p14:creationId xmlns:p14="http://schemas.microsoft.com/office/powerpoint/2010/main" val="262746736"/>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9"/>
        <p:cNvGrpSpPr/>
        <p:nvPr/>
      </p:nvGrpSpPr>
      <p:grpSpPr>
        <a:xfrm>
          <a:off x="0" y="0"/>
          <a:ext cx="0" cy="0"/>
          <a:chOff x="0" y="0"/>
          <a:chExt cx="0" cy="0"/>
        </a:xfrm>
      </p:grpSpPr>
      <p:sp>
        <p:nvSpPr>
          <p:cNvPr id="1580" name="Google Shape;1580;p56"/>
          <p:cNvSpPr txBox="1">
            <a:spLocks noGrp="1"/>
          </p:cNvSpPr>
          <p:nvPr>
            <p:ph type="ctrTitle"/>
          </p:nvPr>
        </p:nvSpPr>
        <p:spPr>
          <a:xfrm>
            <a:off x="354819" y="1679944"/>
            <a:ext cx="5684474" cy="12836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latin typeface="Calibri" panose="020F0502020204030204" pitchFamily="34" charset="0"/>
                <a:cs typeface="Calibri" panose="020F0502020204030204" pitchFamily="34" charset="0"/>
              </a:rPr>
              <a:t>Cảm ơn thầy và các bạn đã chú ý lắng nghe!</a:t>
            </a:r>
            <a:endParaRPr b="1"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ctrTitle"/>
          </p:nvPr>
        </p:nvSpPr>
        <p:spPr>
          <a:xfrm>
            <a:off x="316126" y="2446475"/>
            <a:ext cx="6935400" cy="4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r" rtl="0">
              <a:spcBef>
                <a:spcPts val="0"/>
              </a:spcBef>
              <a:spcAft>
                <a:spcPts val="0"/>
              </a:spcAft>
              <a:buNone/>
            </a:pPr>
            <a:r>
              <a:rPr lang="es" b="1" dirty="0">
                <a:solidFill>
                  <a:srgbClr val="FFFFFF"/>
                </a:solidFill>
                <a:latin typeface="Calibri" panose="020F0502020204030204" pitchFamily="34" charset="0"/>
                <a:cs typeface="Calibri" panose="020F0502020204030204" pitchFamily="34" charset="0"/>
              </a:rPr>
              <a:t>Giới thiệu</a:t>
            </a:r>
            <a:endParaRPr b="1" dirty="0">
              <a:solidFill>
                <a:srgbClr val="FFFFFF"/>
              </a:solidFill>
              <a:latin typeface="Calibri" panose="020F0502020204030204" pitchFamily="34" charset="0"/>
              <a:cs typeface="Calibri" panose="020F0502020204030204" pitchFamily="34" charset="0"/>
            </a:endParaRPr>
          </a:p>
        </p:txBody>
      </p:sp>
      <p:sp>
        <p:nvSpPr>
          <p:cNvPr id="239" name="Google Shape;239;p31"/>
          <p:cNvSpPr txBox="1">
            <a:spLocks noGrp="1"/>
          </p:cNvSpPr>
          <p:nvPr>
            <p:ph type="title" idx="2"/>
          </p:nvPr>
        </p:nvSpPr>
        <p:spPr>
          <a:xfrm>
            <a:off x="6020362" y="1903219"/>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01</a:t>
            </a:r>
            <a:endParaRPr/>
          </a:p>
        </p:txBody>
      </p:sp>
      <p:sp>
        <p:nvSpPr>
          <p:cNvPr id="240" name="Google Shape;240;p31"/>
          <p:cNvSpPr txBox="1">
            <a:spLocks noGrp="1"/>
          </p:cNvSpPr>
          <p:nvPr>
            <p:ph type="subTitle" idx="1"/>
          </p:nvPr>
        </p:nvSpPr>
        <p:spPr>
          <a:xfrm>
            <a:off x="4595662" y="2805253"/>
            <a:ext cx="2655300" cy="792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The project's topic</a:t>
            </a:r>
            <a:endParaRPr dirty="0"/>
          </a:p>
          <a:p>
            <a:pPr marL="0" lvl="0" indent="0" algn="r"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2"/>
          <p:cNvSpPr txBox="1">
            <a:spLocks noGrp="1"/>
          </p:cNvSpPr>
          <p:nvPr>
            <p:ph type="subTitle" idx="1"/>
          </p:nvPr>
        </p:nvSpPr>
        <p:spPr>
          <a:xfrm>
            <a:off x="3244349" y="978579"/>
            <a:ext cx="2655300" cy="1433191"/>
          </a:xfrm>
          <a:prstGeom prst="rect">
            <a:avLst/>
          </a:prstGeom>
        </p:spPr>
        <p:txBody>
          <a:bodyPr spcFirstLastPara="1" wrap="square" lIns="91425" tIns="91425" rIns="91425" bIns="91425" anchor="t" anchorCtr="0">
            <a:noAutofit/>
          </a:bodyPr>
          <a:lstStyle/>
          <a:p>
            <a:pPr marL="0" lvl="0" indent="0" algn="just">
              <a:buClr>
                <a:schemeClr val="dk1"/>
              </a:buClr>
              <a:buSzPts val="1100"/>
            </a:pPr>
            <a:r>
              <a:rPr lang="vi-VN" sz="1400" dirty="0"/>
              <a:t>Deep learning, Machine Learning hay AI đã và đang là một chủ đề đang được quan tâm với nhiều ứng dụng trong thực tiễn và các nghiên cứu mang tính học thuật cao.</a:t>
            </a:r>
            <a:endParaRPr lang="en-US" sz="1400" dirty="0"/>
          </a:p>
          <a:p>
            <a:pPr marL="0" lvl="0" indent="0" algn="just">
              <a:buClr>
                <a:schemeClr val="dk1"/>
              </a:buClr>
              <a:buSzPts val="1100"/>
            </a:pPr>
            <a:r>
              <a:rPr lang="vi-VN" sz="1400" dirty="0"/>
              <a:t>Trong bài tập lớn này, </a:t>
            </a:r>
            <a:r>
              <a:rPr lang="en-US" sz="1400" dirty="0" err="1"/>
              <a:t>chúng</a:t>
            </a:r>
            <a:r>
              <a:rPr lang="en-US" sz="1400" dirty="0"/>
              <a:t> </a:t>
            </a:r>
            <a:r>
              <a:rPr lang="en-US" sz="1400" dirty="0" err="1"/>
              <a:t>em</a:t>
            </a:r>
            <a:r>
              <a:rPr lang="vi-VN" sz="1400" dirty="0"/>
              <a:t> sẽ hiện thực việc thu thập các dữ liệu, làm quen với các thao tác tiền xử lý, phân loại, lưu trữ và biểu diễn một tập dữ liệu (Data set).</a:t>
            </a:r>
            <a:endParaRPr sz="1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ctrTitle"/>
          </p:nvPr>
        </p:nvSpPr>
        <p:spPr>
          <a:xfrm>
            <a:off x="3202506" y="1040035"/>
            <a:ext cx="5016824" cy="1015500"/>
          </a:xfrm>
          <a:prstGeom prst="rect">
            <a:avLst/>
          </a:prstGeom>
        </p:spPr>
        <p:txBody>
          <a:bodyPr spcFirstLastPara="1" wrap="square" lIns="91425" tIns="91425" rIns="91425" bIns="91425" anchor="b" anchorCtr="0">
            <a:noAutofit/>
          </a:bodyPr>
          <a:lstStyle/>
          <a:p>
            <a:pPr algn="r"/>
            <a:r>
              <a:rPr lang="en-US" b="1" dirty="0" err="1">
                <a:latin typeface="Calibri" panose="020F0502020204030204" pitchFamily="34" charset="0"/>
                <a:cs typeface="Calibri" panose="020F0502020204030204" pitchFamily="34" charset="0"/>
              </a:rPr>
              <a:t>Đề</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tài</a:t>
            </a:r>
            <a:r>
              <a:rPr lang="en-US" b="1" dirty="0">
                <a:latin typeface="Calibri" panose="020F0502020204030204" pitchFamily="34" charset="0"/>
                <a:cs typeface="Calibri" panose="020F0502020204030204" pitchFamily="34" charset="0"/>
              </a:rPr>
              <a:t> :</a:t>
            </a:r>
          </a:p>
        </p:txBody>
      </p:sp>
      <p:sp>
        <p:nvSpPr>
          <p:cNvPr id="252" name="Google Shape;252;p33"/>
          <p:cNvSpPr txBox="1">
            <a:spLocks noGrp="1"/>
          </p:cNvSpPr>
          <p:nvPr>
            <p:ph type="subTitle" idx="1"/>
          </p:nvPr>
        </p:nvSpPr>
        <p:spPr>
          <a:xfrm>
            <a:off x="1075756" y="2344326"/>
            <a:ext cx="7860849" cy="1455000"/>
          </a:xfrm>
          <a:prstGeom prst="rect">
            <a:avLst/>
          </a:prstGeom>
          <a:noFill/>
        </p:spPr>
        <p:txBody>
          <a:bodyPr spcFirstLastPara="1" wrap="square" lIns="91425" tIns="91425" rIns="91425" bIns="91425" anchor="t" anchorCtr="0">
            <a:noAutofit/>
          </a:bodyPr>
          <a:lstStyle/>
          <a:p>
            <a:pPr marL="152400" indent="0">
              <a:lnSpc>
                <a:spcPct val="150000"/>
              </a:lnSpc>
            </a:pPr>
            <a:r>
              <a:rPr lang="en-US" sz="1400" dirty="0" err="1"/>
              <a:t>Xây</a:t>
            </a:r>
            <a:r>
              <a:rPr lang="en-US" sz="1400" dirty="0"/>
              <a:t> </a:t>
            </a:r>
            <a:r>
              <a:rPr lang="en-US" sz="1400" dirty="0" err="1"/>
              <a:t>dựng</a:t>
            </a:r>
            <a:r>
              <a:rPr lang="en-US" sz="1400" dirty="0"/>
              <a:t> </a:t>
            </a:r>
            <a:r>
              <a:rPr lang="en-US" sz="1400" dirty="0" err="1"/>
              <a:t>công</a:t>
            </a:r>
            <a:r>
              <a:rPr lang="en-US" sz="1400" dirty="0"/>
              <a:t> </a:t>
            </a:r>
            <a:r>
              <a:rPr lang="en-US" sz="1400" dirty="0" err="1"/>
              <a:t>cụ</a:t>
            </a:r>
            <a:r>
              <a:rPr lang="en-US" sz="1400" dirty="0"/>
              <a:t> </a:t>
            </a:r>
            <a:r>
              <a:rPr lang="en-US" sz="1400" dirty="0" err="1"/>
              <a:t>thu</a:t>
            </a:r>
            <a:r>
              <a:rPr lang="en-US" sz="1400" dirty="0"/>
              <a:t> </a:t>
            </a:r>
            <a:r>
              <a:rPr lang="en-US" sz="1400" dirty="0" err="1"/>
              <a:t>thập</a:t>
            </a:r>
            <a:r>
              <a:rPr lang="en-US" sz="1400" dirty="0"/>
              <a:t> </a:t>
            </a:r>
            <a:r>
              <a:rPr lang="en-US" sz="1400" dirty="0" err="1"/>
              <a:t>thông</a:t>
            </a:r>
            <a:r>
              <a:rPr lang="en-US" sz="1400" dirty="0"/>
              <a:t> tin </a:t>
            </a:r>
            <a:r>
              <a:rPr lang="en-US" sz="1400" dirty="0" err="1"/>
              <a:t>và</a:t>
            </a:r>
            <a:r>
              <a:rPr lang="en-US" sz="1400" dirty="0"/>
              <a:t> </a:t>
            </a:r>
            <a:r>
              <a:rPr lang="en-US" sz="1400" dirty="0" err="1"/>
              <a:t>phân</a:t>
            </a:r>
            <a:r>
              <a:rPr lang="en-US" sz="1400" dirty="0"/>
              <a:t> </a:t>
            </a:r>
            <a:r>
              <a:rPr lang="en-US" sz="1400" dirty="0" err="1"/>
              <a:t>loại</a:t>
            </a:r>
            <a:r>
              <a:rPr lang="en-US" sz="1400" dirty="0"/>
              <a:t> </a:t>
            </a:r>
            <a:r>
              <a:rPr lang="en-US" sz="1400" dirty="0" err="1"/>
              <a:t>các</a:t>
            </a:r>
            <a:r>
              <a:rPr lang="en-US" sz="1400" dirty="0"/>
              <a:t> tin </a:t>
            </a:r>
            <a:r>
              <a:rPr lang="en-US" sz="1400" dirty="0" err="1"/>
              <a:t>tuyển</a:t>
            </a:r>
            <a:r>
              <a:rPr lang="en-US" sz="1400" dirty="0"/>
              <a:t> </a:t>
            </a:r>
            <a:r>
              <a:rPr lang="en-US" sz="1400" dirty="0" err="1"/>
              <a:t>dụng</a:t>
            </a:r>
            <a:r>
              <a:rPr lang="en-US" sz="1400" dirty="0"/>
              <a:t> </a:t>
            </a:r>
            <a:r>
              <a:rPr lang="en-US" sz="1400" dirty="0" err="1"/>
              <a:t>từ</a:t>
            </a:r>
            <a:r>
              <a:rPr lang="en-US" sz="1400" dirty="0"/>
              <a:t>: </a:t>
            </a:r>
          </a:p>
          <a:p>
            <a:pPr>
              <a:lnSpc>
                <a:spcPct val="150000"/>
              </a:lnSpc>
              <a:buFont typeface="Arial" panose="020B0604020202020204" pitchFamily="34" charset="0"/>
              <a:buChar char="•"/>
            </a:pPr>
            <a:r>
              <a:rPr lang="en-US" sz="1400" dirty="0"/>
              <a:t>www.vietnamworks.com/ </a:t>
            </a:r>
          </a:p>
          <a:p>
            <a:pPr>
              <a:lnSpc>
                <a:spcPct val="150000"/>
              </a:lnSpc>
              <a:buFont typeface="Arial" panose="020B0604020202020204" pitchFamily="34" charset="0"/>
              <a:buChar char="•"/>
            </a:pPr>
            <a:r>
              <a:rPr lang="en-US" sz="1400" dirty="0"/>
              <a:t>www.vietsingworks.com </a:t>
            </a:r>
          </a:p>
          <a:p>
            <a:pPr>
              <a:lnSpc>
                <a:spcPct val="150000"/>
              </a:lnSpc>
              <a:buFont typeface="Arial" panose="020B0604020202020204" pitchFamily="34" charset="0"/>
              <a:buChar char="•"/>
            </a:pPr>
            <a:r>
              <a:rPr lang="en-US" sz="1400" dirty="0"/>
              <a:t>http://careerbuilder.vn/ </a:t>
            </a:r>
          </a:p>
          <a:p>
            <a:pPr>
              <a:lnSpc>
                <a:spcPct val="150000"/>
              </a:lnSpc>
              <a:buFont typeface="Arial" panose="020B0604020202020204" pitchFamily="34" charset="0"/>
              <a:buChar char="•"/>
            </a:pPr>
            <a:r>
              <a:rPr lang="en-US" sz="1400" dirty="0"/>
              <a:t>http://mywork.com.vn/ </a:t>
            </a:r>
          </a:p>
          <a:p>
            <a:pPr>
              <a:lnSpc>
                <a:spcPct val="150000"/>
              </a:lnSpc>
              <a:buFont typeface="Arial" panose="020B0604020202020204" pitchFamily="34" charset="0"/>
              <a:buChar char="•"/>
            </a:pPr>
            <a:r>
              <a:rPr lang="en-US" sz="1400" dirty="0"/>
              <a:t>http://1001vieclam.com/itviec </a:t>
            </a:r>
          </a:p>
          <a:p>
            <a:pPr marL="0" lvl="0" indent="0" algn="l" rtl="0">
              <a:spcBef>
                <a:spcPts val="0"/>
              </a:spcBef>
              <a:spcAft>
                <a:spcPts val="0"/>
              </a:spcAft>
              <a:buClr>
                <a:schemeClr val="dk1"/>
              </a:buClr>
              <a:buSzPts val="1100"/>
              <a:buFont typeface="Arial"/>
              <a:buNone/>
            </a:pPr>
            <a:endParaRPr sz="1100" dirty="0"/>
          </a:p>
          <a:p>
            <a:pPr marL="0" lvl="0" indent="0" algn="l" rtl="0">
              <a:spcBef>
                <a:spcPts val="0"/>
              </a:spcBef>
              <a:spcAft>
                <a:spcPts val="0"/>
              </a:spcAft>
              <a:buNone/>
            </a:pPr>
            <a:endParaRPr sz="1100" dirty="0"/>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a:spLocks noGrp="1"/>
          </p:cNvSpPr>
          <p:nvPr>
            <p:ph type="ctrTitle" idx="2"/>
          </p:nvPr>
        </p:nvSpPr>
        <p:spPr>
          <a:xfrm>
            <a:off x="2886275" y="2446475"/>
            <a:ext cx="3293700" cy="4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Calibri" panose="020F0502020204030204" pitchFamily="34" charset="0"/>
                <a:cs typeface="Calibri" panose="020F0502020204030204" pitchFamily="34" charset="0"/>
              </a:rPr>
              <a:t>Tìm hiểu và thực hiện</a:t>
            </a:r>
            <a:endParaRPr b="1" dirty="0">
              <a:latin typeface="Calibri" panose="020F0502020204030204" pitchFamily="34" charset="0"/>
              <a:cs typeface="Calibri" panose="020F0502020204030204" pitchFamily="34" charset="0"/>
            </a:endParaRPr>
          </a:p>
        </p:txBody>
      </p:sp>
      <p:sp>
        <p:nvSpPr>
          <p:cNvPr id="324" name="Google Shape;324;p39"/>
          <p:cNvSpPr txBox="1">
            <a:spLocks noGrp="1"/>
          </p:cNvSpPr>
          <p:nvPr>
            <p:ph type="subTitle" idx="3"/>
          </p:nvPr>
        </p:nvSpPr>
        <p:spPr>
          <a:xfrm>
            <a:off x="3205539" y="2862763"/>
            <a:ext cx="2655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How does it work?</a:t>
            </a:r>
            <a:endParaRPr dirty="0"/>
          </a:p>
        </p:txBody>
      </p:sp>
      <p:sp>
        <p:nvSpPr>
          <p:cNvPr id="325" name="Google Shape;325;p39"/>
          <p:cNvSpPr txBox="1">
            <a:spLocks noGrp="1"/>
          </p:cNvSpPr>
          <p:nvPr>
            <p:ph type="title" idx="4"/>
          </p:nvPr>
        </p:nvSpPr>
        <p:spPr>
          <a:xfrm>
            <a:off x="3917887" y="1903219"/>
            <a:ext cx="12306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02</a:t>
            </a:r>
            <a:endParaRPr/>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50"/>
          <p:cNvSpPr/>
          <p:nvPr/>
        </p:nvSpPr>
        <p:spPr>
          <a:xfrm>
            <a:off x="3516150" y="1653525"/>
            <a:ext cx="2169600" cy="152119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482" name="Google Shape;1482;p50"/>
          <p:cNvSpPr/>
          <p:nvPr/>
        </p:nvSpPr>
        <p:spPr>
          <a:xfrm>
            <a:off x="6167150" y="1653525"/>
            <a:ext cx="2169600" cy="152119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483" name="Google Shape;1483;p50"/>
          <p:cNvSpPr/>
          <p:nvPr/>
        </p:nvSpPr>
        <p:spPr>
          <a:xfrm>
            <a:off x="865150" y="1653525"/>
            <a:ext cx="2169600" cy="152119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497" name="Google Shape;1497;p50"/>
          <p:cNvSpPr txBox="1">
            <a:spLocks noGrp="1"/>
          </p:cNvSpPr>
          <p:nvPr>
            <p:ph type="ctrTitle" idx="2"/>
          </p:nvPr>
        </p:nvSpPr>
        <p:spPr>
          <a:xfrm flipH="1">
            <a:off x="998980" y="253278"/>
            <a:ext cx="436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b="1" dirty="0">
                <a:latin typeface="Calibri" panose="020F0502020204030204" pitchFamily="34" charset="0"/>
                <a:cs typeface="Calibri" panose="020F0502020204030204" pitchFamily="34" charset="0"/>
              </a:rPr>
              <a:t>Thư viện đã sử dụng</a:t>
            </a:r>
            <a:endParaRPr sz="2000" b="1" dirty="0">
              <a:latin typeface="Calibri" panose="020F0502020204030204" pitchFamily="34" charset="0"/>
              <a:cs typeface="Calibri" panose="020F0502020204030204" pitchFamily="34" charset="0"/>
            </a:endParaRPr>
          </a:p>
        </p:txBody>
      </p:sp>
      <p:sp>
        <p:nvSpPr>
          <p:cNvPr id="16" name="Google Shape;1497;p50"/>
          <p:cNvSpPr txBox="1">
            <a:spLocks noGrp="1"/>
          </p:cNvSpPr>
          <p:nvPr>
            <p:ph type="ctrTitle" idx="2"/>
          </p:nvPr>
        </p:nvSpPr>
        <p:spPr>
          <a:xfrm flipH="1">
            <a:off x="1352626" y="1911179"/>
            <a:ext cx="1281883" cy="6883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b="1" dirty="0">
                <a:latin typeface="Squada One" panose="020B0604020202020204" charset="0"/>
                <a:cs typeface="Calibri" panose="020F0502020204030204" pitchFamily="34" charset="0"/>
              </a:rPr>
              <a:t>Scrapy</a:t>
            </a:r>
            <a:endParaRPr sz="2000" b="1" dirty="0">
              <a:latin typeface="Squada One" panose="020B0604020202020204" charset="0"/>
              <a:cs typeface="Calibri" panose="020F0502020204030204" pitchFamily="34" charset="0"/>
            </a:endParaRPr>
          </a:p>
        </p:txBody>
      </p:sp>
      <p:sp>
        <p:nvSpPr>
          <p:cNvPr id="17" name="Google Shape;1497;p50"/>
          <p:cNvSpPr txBox="1">
            <a:spLocks noGrp="1"/>
          </p:cNvSpPr>
          <p:nvPr>
            <p:ph type="ctrTitle" idx="2"/>
          </p:nvPr>
        </p:nvSpPr>
        <p:spPr>
          <a:xfrm flipH="1">
            <a:off x="3763606" y="1921639"/>
            <a:ext cx="1674687" cy="688368"/>
          </a:xfrm>
          <a:prstGeom prst="rect">
            <a:avLst/>
          </a:prstGeom>
        </p:spPr>
        <p:txBody>
          <a:bodyPr spcFirstLastPara="1" wrap="square" lIns="91425" tIns="91425" rIns="91425" bIns="91425" anchor="ctr" anchorCtr="0">
            <a:noAutofit/>
          </a:bodyPr>
          <a:lstStyle/>
          <a:p>
            <a:pPr lvl="0"/>
            <a:r>
              <a:rPr lang="en-US" sz="2000" dirty="0"/>
              <a:t>Beautiful Soup</a:t>
            </a:r>
            <a:endParaRPr sz="2000" b="1" dirty="0">
              <a:latin typeface="Calibri" panose="020F0502020204030204" pitchFamily="34" charset="0"/>
              <a:cs typeface="Calibri" panose="020F0502020204030204" pitchFamily="34" charset="0"/>
            </a:endParaRPr>
          </a:p>
        </p:txBody>
      </p:sp>
      <p:sp>
        <p:nvSpPr>
          <p:cNvPr id="18" name="Google Shape;1497;p50"/>
          <p:cNvSpPr txBox="1">
            <a:spLocks noGrp="1"/>
          </p:cNvSpPr>
          <p:nvPr>
            <p:ph type="ctrTitle" idx="2"/>
          </p:nvPr>
        </p:nvSpPr>
        <p:spPr>
          <a:xfrm flipH="1">
            <a:off x="6611008" y="1921639"/>
            <a:ext cx="1281883" cy="688368"/>
          </a:xfrm>
          <a:prstGeom prst="rect">
            <a:avLst/>
          </a:prstGeom>
        </p:spPr>
        <p:txBody>
          <a:bodyPr spcFirstLastPara="1" wrap="square" lIns="91425" tIns="91425" rIns="91425" bIns="91425" anchor="ctr" anchorCtr="0">
            <a:noAutofit/>
          </a:bodyPr>
          <a:lstStyle/>
          <a:p>
            <a:pPr lvl="0"/>
            <a:r>
              <a:rPr lang="en-US" sz="2000" dirty="0"/>
              <a:t>Selenium </a:t>
            </a:r>
            <a:endParaRPr sz="2000" b="1"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83"/>
                                        </p:tgtEl>
                                        <p:attrNameLst>
                                          <p:attrName>style.visibility</p:attrName>
                                        </p:attrNameLst>
                                      </p:cBhvr>
                                      <p:to>
                                        <p:strVal val="visible"/>
                                      </p:to>
                                    </p:set>
                                    <p:animEffect transition="in" filter="wipe(up)">
                                      <p:cBhvr>
                                        <p:cTn id="7" dur="500"/>
                                        <p:tgtEl>
                                          <p:spTgt spid="148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481"/>
                                        </p:tgtEl>
                                        <p:attrNameLst>
                                          <p:attrName>style.visibility</p:attrName>
                                        </p:attrNameLst>
                                      </p:cBhvr>
                                      <p:to>
                                        <p:strVal val="visible"/>
                                      </p:to>
                                    </p:set>
                                    <p:animEffect transition="in" filter="wipe(up)">
                                      <p:cBhvr>
                                        <p:cTn id="16" dur="500"/>
                                        <p:tgtEl>
                                          <p:spTgt spid="1481"/>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482"/>
                                        </p:tgtEl>
                                        <p:attrNameLst>
                                          <p:attrName>style.visibility</p:attrName>
                                        </p:attrNameLst>
                                      </p:cBhvr>
                                      <p:to>
                                        <p:strVal val="visible"/>
                                      </p:to>
                                    </p:set>
                                    <p:animEffect transition="in" filter="wipe(up)">
                                      <p:cBhvr>
                                        <p:cTn id="25" dur="500"/>
                                        <p:tgtEl>
                                          <p:spTgt spid="1482"/>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 grpId="0" animBg="1"/>
      <p:bldP spid="1482" grpId="0" animBg="1"/>
      <p:bldP spid="1483" grpId="0" animBg="1"/>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3" name="Google Shape;1483;p50"/>
          <p:cNvSpPr/>
          <p:nvPr/>
        </p:nvSpPr>
        <p:spPr>
          <a:xfrm>
            <a:off x="3433690" y="1787089"/>
            <a:ext cx="1857501" cy="1264336"/>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6" name="Google Shape;1497;p50"/>
          <p:cNvSpPr txBox="1">
            <a:spLocks noGrp="1"/>
          </p:cNvSpPr>
          <p:nvPr>
            <p:ph type="ctrTitle" idx="2"/>
          </p:nvPr>
        </p:nvSpPr>
        <p:spPr>
          <a:xfrm flipH="1">
            <a:off x="3921166" y="2044743"/>
            <a:ext cx="1281883" cy="6883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b="1" dirty="0">
                <a:latin typeface="Squada One" panose="020B0604020202020204" charset="0"/>
                <a:cs typeface="Calibri" panose="020F0502020204030204" pitchFamily="34" charset="0"/>
              </a:rPr>
              <a:t>Scrapy</a:t>
            </a:r>
            <a:endParaRPr sz="2000" b="1" dirty="0">
              <a:latin typeface="Squada One" panose="020B0604020202020204" charset="0"/>
              <a:cs typeface="Calibri" panose="020F0502020204030204" pitchFamily="34" charset="0"/>
            </a:endParaRPr>
          </a:p>
        </p:txBody>
      </p:sp>
      <p:sp>
        <p:nvSpPr>
          <p:cNvPr id="4" name="Title 3"/>
          <p:cNvSpPr>
            <a:spLocks noGrp="1"/>
          </p:cNvSpPr>
          <p:nvPr>
            <p:ph type="ctrTitle" idx="2"/>
          </p:nvPr>
        </p:nvSpPr>
        <p:spPr>
          <a:xfrm flipH="1">
            <a:off x="6717426" y="2094336"/>
            <a:ext cx="2149171" cy="946200"/>
          </a:xfrm>
        </p:spPr>
        <p:txBody>
          <a:bodyPr/>
          <a:lstStyle/>
          <a:p>
            <a:r>
              <a:rPr lang="vi-VN" dirty="0">
                <a:latin typeface="Calibri" panose="020F0502020204030204" pitchFamily="34" charset="0"/>
                <a:cs typeface="Calibri" panose="020F0502020204030204" pitchFamily="34" charset="0"/>
              </a:rPr>
              <a:t>Một bảng điều khiển trình bao tương tác (IPython nhận thức)</a:t>
            </a:r>
            <a:endParaRPr lang="en-US" dirty="0">
              <a:latin typeface="Calibri" panose="020F0502020204030204" pitchFamily="34" charset="0"/>
              <a:cs typeface="Calibri" panose="020F0502020204030204" pitchFamily="34" charset="0"/>
            </a:endParaRPr>
          </a:p>
        </p:txBody>
      </p:sp>
      <p:sp>
        <p:nvSpPr>
          <p:cNvPr id="5" name="Title 4"/>
          <p:cNvSpPr>
            <a:spLocks noGrp="1"/>
          </p:cNvSpPr>
          <p:nvPr>
            <p:ph type="ctrTitle" idx="2"/>
          </p:nvPr>
        </p:nvSpPr>
        <p:spPr>
          <a:xfrm flipH="1">
            <a:off x="1203755" y="139209"/>
            <a:ext cx="6716704" cy="946200"/>
          </a:xfrm>
        </p:spPr>
        <p:txBody>
          <a:bodyPr/>
          <a:lstStyle/>
          <a:p>
            <a:r>
              <a:rPr lang="en-US" dirty="0">
                <a:latin typeface="Calibri" panose="020F0502020204030204" pitchFamily="34" charset="0"/>
                <a:cs typeface="Calibri" panose="020F0502020204030204" pitchFamily="34" charset="0"/>
              </a:rPr>
              <a:t>M</a:t>
            </a:r>
            <a:r>
              <a:rPr lang="vi-VN" dirty="0">
                <a:latin typeface="Calibri" panose="020F0502020204030204" pitchFamily="34" charset="0"/>
                <a:cs typeface="Calibri" panose="020F0502020204030204" pitchFamily="34" charset="0"/>
              </a:rPr>
              <a:t>ột khung ứng dụng để thu thập dữ liệu các trang web và trích xuất dữ liệu có cấu trúc có thể được sử dụng cho nhiều ứng dụng hữu ích</a:t>
            </a:r>
            <a:endParaRPr lang="en-US" dirty="0">
              <a:latin typeface="Calibri" panose="020F0502020204030204" pitchFamily="34" charset="0"/>
              <a:cs typeface="Calibri" panose="020F0502020204030204" pitchFamily="34" charset="0"/>
            </a:endParaRPr>
          </a:p>
        </p:txBody>
      </p:sp>
      <p:cxnSp>
        <p:nvCxnSpPr>
          <p:cNvPr id="7" name="Elbow Connector 6"/>
          <p:cNvCxnSpPr>
            <a:stCxn id="1483" idx="3"/>
          </p:cNvCxnSpPr>
          <p:nvPr/>
        </p:nvCxnSpPr>
        <p:spPr>
          <a:xfrm rot="5400000" flipH="1" flipV="1">
            <a:off x="5611144" y="-206826"/>
            <a:ext cx="745213" cy="3242619"/>
          </a:xfrm>
          <a:prstGeom prst="bentConnector2">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Title 4"/>
          <p:cNvSpPr>
            <a:spLocks noGrp="1"/>
          </p:cNvSpPr>
          <p:nvPr>
            <p:ph type="ctrTitle" idx="2"/>
          </p:nvPr>
        </p:nvSpPr>
        <p:spPr>
          <a:xfrm flipH="1">
            <a:off x="268790" y="2009632"/>
            <a:ext cx="1869930" cy="946200"/>
          </a:xfrm>
        </p:spPr>
        <p:txBody>
          <a:bodyPr/>
          <a:lstStyle/>
          <a:p>
            <a:pPr algn="just"/>
            <a:r>
              <a:rPr lang="en-US" dirty="0" err="1">
                <a:latin typeface="Calibri" panose="020F0502020204030204" pitchFamily="34" charset="0"/>
                <a:cs typeface="Calibri" panose="020F0502020204030204" pitchFamily="34" charset="0"/>
              </a:rPr>
              <a:t>Hỗ</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tích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hợp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chọn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trích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từ</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nguồn</a:t>
            </a:r>
            <a:r>
              <a:rPr lang="en-US" dirty="0">
                <a:latin typeface="Calibri" panose="020F0502020204030204" pitchFamily="34" charset="0"/>
                <a:cs typeface="Calibri" panose="020F0502020204030204" pitchFamily="34" charset="0"/>
              </a:rPr>
              <a:t> HTML / XML</a:t>
            </a:r>
          </a:p>
        </p:txBody>
      </p:sp>
      <p:sp>
        <p:nvSpPr>
          <p:cNvPr id="20" name="Title 3"/>
          <p:cNvSpPr>
            <a:spLocks noGrp="1"/>
          </p:cNvSpPr>
          <p:nvPr>
            <p:ph type="ctrTitle" idx="2"/>
          </p:nvPr>
        </p:nvSpPr>
        <p:spPr>
          <a:xfrm flipH="1">
            <a:off x="3487521" y="3776691"/>
            <a:ext cx="2149171" cy="946200"/>
          </a:xfrm>
        </p:spPr>
        <p:txBody>
          <a:bodyPr/>
          <a:lstStyle/>
          <a:p>
            <a:r>
              <a:rPr lang="en-US" dirty="0">
                <a:latin typeface="Calibri" panose="020F0502020204030204" pitchFamily="34" charset="0"/>
                <a:cs typeface="Calibri" panose="020F0502020204030204" pitchFamily="34" charset="0"/>
              </a:rPr>
              <a:t>pip install </a:t>
            </a:r>
            <a:r>
              <a:rPr lang="en-US" dirty="0" err="1">
                <a:latin typeface="Calibri" panose="020F0502020204030204" pitchFamily="34" charset="0"/>
                <a:cs typeface="Calibri" panose="020F0502020204030204" pitchFamily="34" charset="0"/>
              </a:rPr>
              <a:t>Scrapy</a:t>
            </a:r>
            <a:endParaRPr lang="en-US" dirty="0">
              <a:latin typeface="Calibri" panose="020F0502020204030204" pitchFamily="34" charset="0"/>
              <a:cs typeface="Calibri" panose="020F0502020204030204" pitchFamily="34" charset="0"/>
            </a:endParaRPr>
          </a:p>
        </p:txBody>
      </p:sp>
      <p:cxnSp>
        <p:nvCxnSpPr>
          <p:cNvPr id="10" name="Elbow Connector 9"/>
          <p:cNvCxnSpPr/>
          <p:nvPr/>
        </p:nvCxnSpPr>
        <p:spPr>
          <a:xfrm>
            <a:off x="5291191" y="2280123"/>
            <a:ext cx="2629268" cy="915140"/>
          </a:xfrm>
          <a:prstGeom prst="bent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rot="10800000" flipV="1">
            <a:off x="1203756" y="2280121"/>
            <a:ext cx="2229935" cy="771303"/>
          </a:xfrm>
          <a:prstGeom prst="bent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Elbow Connector 23"/>
          <p:cNvCxnSpPr/>
          <p:nvPr/>
        </p:nvCxnSpPr>
        <p:spPr>
          <a:xfrm rot="16200000" flipH="1">
            <a:off x="3981236" y="3282592"/>
            <a:ext cx="1541123" cy="1078787"/>
          </a:xfrm>
          <a:prstGeom prst="bent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8645185"/>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83"/>
                                        </p:tgtEl>
                                        <p:attrNameLst>
                                          <p:attrName>style.visibility</p:attrName>
                                        </p:attrNameLst>
                                      </p:cBhvr>
                                      <p:to>
                                        <p:strVal val="visible"/>
                                      </p:to>
                                    </p:set>
                                    <p:animEffect transition="in" filter="wipe(up)">
                                      <p:cBhvr>
                                        <p:cTn id="7" dur="500"/>
                                        <p:tgtEl>
                                          <p:spTgt spid="148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3" grpId="0" animBg="1"/>
      <p:bldP spid="16" grpId="0"/>
      <p:bldP spid="4" grpId="0"/>
      <p:bldP spid="5" grpId="0"/>
      <p:bldP spid="19" grpId="0"/>
      <p:bldP spid="20" grpId="0"/>
    </p:bldLst>
  </p:timing>
</p:sld>
</file>

<file path=ppt/theme/theme1.xml><?xml version="1.0" encoding="utf-8"?>
<a:theme xmlns:a="http://schemas.openxmlformats.org/drawingml/2006/main" name="Data Waves by Slidesgo">
  <a:themeElements>
    <a:clrScheme name="Simple Light">
      <a:dk1>
        <a:srgbClr val="242637"/>
      </a:dk1>
      <a:lt1>
        <a:srgbClr val="FFFFFF"/>
      </a:lt1>
      <a:dk2>
        <a:srgbClr val="242637"/>
      </a:dk2>
      <a:lt2>
        <a:srgbClr val="FFFFFF"/>
      </a:lt2>
      <a:accent1>
        <a:srgbClr val="33364F"/>
      </a:accent1>
      <a:accent2>
        <a:srgbClr val="9C1B40"/>
      </a:accent2>
      <a:accent3>
        <a:srgbClr val="999999"/>
      </a:accent3>
      <a:accent4>
        <a:srgbClr val="242637"/>
      </a:accent4>
      <a:accent5>
        <a:srgbClr val="242637"/>
      </a:accent5>
      <a:accent6>
        <a:srgbClr val="24263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1241</TotalTime>
  <Words>1530</Words>
  <Application>Microsoft Office PowerPoint</Application>
  <PresentationFormat>On-screen Show (16:9)</PresentationFormat>
  <Paragraphs>167</Paragraphs>
  <Slides>34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Squada One</vt:lpstr>
      <vt:lpstr>Georgia</vt:lpstr>
      <vt:lpstr>Courier New</vt:lpstr>
      <vt:lpstr>Roboto Slab Regular</vt:lpstr>
      <vt:lpstr>Calibri</vt:lpstr>
      <vt:lpstr>Data Waves by Slidesgo</vt:lpstr>
      <vt:lpstr>PROJECT 2</vt:lpstr>
      <vt:lpstr>PowerPoint Presentation</vt:lpstr>
      <vt:lpstr>Nội dung</vt:lpstr>
      <vt:lpstr> Giới thiệu</vt:lpstr>
      <vt:lpstr>PowerPoint Presentation</vt:lpstr>
      <vt:lpstr>Đề tài :</vt:lpstr>
      <vt:lpstr>Tìm hiểu và thực hiện</vt:lpstr>
      <vt:lpstr>Thư viện đã sử dụng</vt:lpstr>
      <vt:lpstr>Scrapy</vt:lpstr>
      <vt:lpstr>Beautiful Soup</vt:lpstr>
      <vt:lpstr>Selenium</vt:lpstr>
      <vt:lpstr>Crawl Data Tool </vt:lpstr>
      <vt:lpstr>PowerPoint Presentation</vt:lpstr>
      <vt:lpstr>Định dạng JSON </vt:lpstr>
      <vt:lpstr>Ưu điểm</vt:lpstr>
      <vt:lpstr>PowerPoint Presentation</vt:lpstr>
      <vt:lpstr>PowerPoint Presentation</vt:lpstr>
      <vt:lpstr>PowerPoint Presentation</vt:lpstr>
      <vt:lpstr>PowerPoint Presentation</vt:lpstr>
      <vt:lpstr>PowerPoint Presentation</vt:lpstr>
      <vt:lpstr>PowerPoint Presentation</vt:lpstr>
      <vt:lpstr>Phân tích dữ liệu</vt:lpstr>
      <vt:lpstr>PowerPoint Presentation</vt:lpstr>
      <vt:lpstr>PowerPoint Presentation</vt:lpstr>
      <vt:lpstr>PowerPoint Presentation</vt:lpstr>
      <vt:lpstr>Khó khăn</vt:lpstr>
      <vt:lpstr>PowerPoint Presentation</vt:lpstr>
      <vt:lpstr>PowerPoint Presentation</vt:lpstr>
      <vt:lpstr>PowerPoint Presentation</vt:lpstr>
      <vt:lpstr>Đề xuất ứng dụng</vt:lpstr>
      <vt:lpstr>PowerPoint Presentation</vt:lpstr>
      <vt:lpstr>PowerPoint Presentation</vt:lpstr>
      <vt:lpstr>PowerPoint Presentation</vt:lpstr>
      <vt:lpstr>Cảm ơn thầy và các bạn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dc:title>
  <dc:creator>admin</dc:creator>
  <cp:lastModifiedBy>Viễn Nguyễn</cp:lastModifiedBy>
  <cp:revision>134</cp:revision>
  <dcterms:modified xsi:type="dcterms:W3CDTF">2021-01-05T07:00:16Z</dcterms:modified>
</cp:coreProperties>
</file>